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07" r:id="rId2"/>
    <p:sldId id="291" r:id="rId3"/>
    <p:sldId id="292" r:id="rId4"/>
    <p:sldId id="295" r:id="rId5"/>
    <p:sldId id="265" r:id="rId6"/>
    <p:sldId id="290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0" autoAdjust="0"/>
    <p:restoredTop sz="85479" autoAdjust="0"/>
  </p:normalViewPr>
  <p:slideViewPr>
    <p:cSldViewPr snapToGrid="0">
      <p:cViewPr varScale="1">
        <p:scale>
          <a:sx n="59" d="100"/>
          <a:sy n="59" d="100"/>
        </p:scale>
        <p:origin x="7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caps.wellness.upenn.edu/" TargetMode="External"/><Relationship Id="rId2" Type="http://schemas.openxmlformats.org/officeDocument/2006/relationships/hyperlink" Target="https://shs.wellness.upenn.edu/" TargetMode="External"/><Relationship Id="rId1" Type="http://schemas.openxmlformats.org/officeDocument/2006/relationships/hyperlink" Target="https://campushealth.wellness.upenn.edu/" TargetMode="External"/><Relationship Id="rId4" Type="http://schemas.openxmlformats.org/officeDocument/2006/relationships/hyperlink" Target="https://aod.wellness.upenn.edu/" TargetMode="Externa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shs.wellness.upenn.edu/" TargetMode="External"/><Relationship Id="rId2" Type="http://schemas.openxmlformats.org/officeDocument/2006/relationships/hyperlink" Target="https://aod.wellness.upenn.edu/" TargetMode="External"/><Relationship Id="rId1" Type="http://schemas.openxmlformats.org/officeDocument/2006/relationships/hyperlink" Target="https://caps.wellness.upenn.edu/" TargetMode="External"/><Relationship Id="rId4" Type="http://schemas.openxmlformats.org/officeDocument/2006/relationships/hyperlink" Target="https://campushealth.wellness.upenn.edu/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1C022C-7C1F-46CB-8F09-21A9B03F022A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7ECC8A4-A2E4-4307-BC76-D8681396E138}">
      <dgm:prSet/>
      <dgm:spPr/>
      <dgm:t>
        <a:bodyPr/>
        <a:lstStyle/>
        <a:p>
          <a:pPr>
            <a:defRPr cap="all"/>
          </a:pPr>
          <a:r>
            <a:rPr lang="en-US" dirty="0"/>
            <a:t>Alcohol &amp; other Drugs (AOD)</a:t>
          </a:r>
        </a:p>
      </dgm:t>
    </dgm:pt>
    <dgm:pt modelId="{06E91349-407D-42C8-AE27-1A7606C4B39F}" type="parTrans" cxnId="{FDE5CDF0-CCA5-4C13-9250-63FB0C69BB43}">
      <dgm:prSet/>
      <dgm:spPr/>
      <dgm:t>
        <a:bodyPr/>
        <a:lstStyle/>
        <a:p>
          <a:endParaRPr lang="en-US"/>
        </a:p>
      </dgm:t>
    </dgm:pt>
    <dgm:pt modelId="{CB1E5C9B-7F6E-43AD-8795-D795D740A10A}" type="sibTrans" cxnId="{FDE5CDF0-CCA5-4C13-9250-63FB0C69BB43}">
      <dgm:prSet/>
      <dgm:spPr/>
      <dgm:t>
        <a:bodyPr/>
        <a:lstStyle/>
        <a:p>
          <a:endParaRPr lang="en-US"/>
        </a:p>
      </dgm:t>
    </dgm:pt>
    <dgm:pt modelId="{0E44B97A-FE56-4CA4-9F5F-7AE43C3CCD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Virtual education, prevention, and brief interventions</a:t>
          </a:r>
        </a:p>
      </dgm:t>
    </dgm:pt>
    <dgm:pt modelId="{5599A64B-7D6B-4E71-AE0B-206277413CC3}" type="parTrans" cxnId="{BD9557DF-EC10-47CC-8F6C-4FF73E5D7381}">
      <dgm:prSet/>
      <dgm:spPr/>
      <dgm:t>
        <a:bodyPr/>
        <a:lstStyle/>
        <a:p>
          <a:endParaRPr lang="en-US"/>
        </a:p>
      </dgm:t>
    </dgm:pt>
    <dgm:pt modelId="{2E4D3061-BDD1-4CCE-A8D6-355C039A8333}" type="sibTrans" cxnId="{BD9557DF-EC10-47CC-8F6C-4FF73E5D7381}">
      <dgm:prSet/>
      <dgm:spPr/>
      <dgm:t>
        <a:bodyPr/>
        <a:lstStyle/>
        <a:p>
          <a:endParaRPr lang="en-US"/>
        </a:p>
      </dgm:t>
    </dgm:pt>
    <dgm:pt modelId="{5647A1F7-32DA-4109-B8C0-22F37D83333B}">
      <dgm:prSet/>
      <dgm:spPr/>
      <dgm:t>
        <a:bodyPr/>
        <a:lstStyle/>
        <a:p>
          <a:pPr>
            <a:defRPr cap="all"/>
          </a:pPr>
          <a:r>
            <a:rPr lang="en-US" dirty="0"/>
            <a:t>Student health service (SHS)</a:t>
          </a:r>
        </a:p>
      </dgm:t>
    </dgm:pt>
    <dgm:pt modelId="{31D3E6AB-7E57-4040-A8B1-293F3CDC5336}" type="parTrans" cxnId="{B85DC72C-B524-40BB-92DD-F759446DA8FD}">
      <dgm:prSet/>
      <dgm:spPr/>
      <dgm:t>
        <a:bodyPr/>
        <a:lstStyle/>
        <a:p>
          <a:endParaRPr lang="en-US"/>
        </a:p>
      </dgm:t>
    </dgm:pt>
    <dgm:pt modelId="{EFAC3C9F-C9C2-4B4D-91EC-9EAA0B8C6955}" type="sibTrans" cxnId="{B85DC72C-B524-40BB-92DD-F759446DA8FD}">
      <dgm:prSet/>
      <dgm:spPr/>
      <dgm:t>
        <a:bodyPr/>
        <a:lstStyle/>
        <a:p>
          <a:endParaRPr lang="en-US"/>
        </a:p>
      </dgm:t>
    </dgm:pt>
    <dgm:pt modelId="{38CD2085-4908-4A24-B5B3-0811AC0B32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Telehealth, some in-person presence (call ahead)</a:t>
          </a:r>
        </a:p>
      </dgm:t>
    </dgm:pt>
    <dgm:pt modelId="{78B16422-B8A9-42B2-AF76-44AE3839E336}" type="parTrans" cxnId="{33D57783-F5BD-49CA-9C6F-492FA2021DBD}">
      <dgm:prSet/>
      <dgm:spPr/>
      <dgm:t>
        <a:bodyPr/>
        <a:lstStyle/>
        <a:p>
          <a:endParaRPr lang="en-US"/>
        </a:p>
      </dgm:t>
    </dgm:pt>
    <dgm:pt modelId="{C414D0C4-FC57-4CCD-B53A-88F1263428FD}" type="sibTrans" cxnId="{33D57783-F5BD-49CA-9C6F-492FA2021DBD}">
      <dgm:prSet/>
      <dgm:spPr/>
      <dgm:t>
        <a:bodyPr/>
        <a:lstStyle/>
        <a:p>
          <a:endParaRPr lang="en-US"/>
        </a:p>
      </dgm:t>
    </dgm:pt>
    <dgm:pt modelId="{119DF89F-ED22-40FC-BCFC-BDF3FB69A50A}">
      <dgm:prSet/>
      <dgm:spPr/>
      <dgm:t>
        <a:bodyPr/>
        <a:lstStyle/>
        <a:p>
          <a:pPr>
            <a:defRPr cap="all"/>
          </a:pPr>
          <a:r>
            <a:rPr lang="en-US"/>
            <a:t>Campus health</a:t>
          </a:r>
          <a:endParaRPr lang="en-US" dirty="0"/>
        </a:p>
      </dgm:t>
    </dgm:pt>
    <dgm:pt modelId="{9497EB60-3304-43AA-973A-552EBD9F2876}" type="parTrans" cxnId="{2478C8EA-9F4B-415D-A27D-6B2F4D5396CD}">
      <dgm:prSet/>
      <dgm:spPr/>
      <dgm:t>
        <a:bodyPr/>
        <a:lstStyle/>
        <a:p>
          <a:endParaRPr lang="en-US"/>
        </a:p>
      </dgm:t>
    </dgm:pt>
    <dgm:pt modelId="{9965BB5D-7907-4B19-BF99-9543F84DC62A}" type="sibTrans" cxnId="{2478C8EA-9F4B-415D-A27D-6B2F4D5396CD}">
      <dgm:prSet/>
      <dgm:spPr/>
      <dgm:t>
        <a:bodyPr/>
        <a:lstStyle/>
        <a:p>
          <a:endParaRPr lang="en-US"/>
        </a:p>
      </dgm:t>
    </dgm:pt>
    <dgm:pt modelId="{27070857-D292-479C-8097-2128706BB4B2}">
      <dgm:prSet/>
      <dgm:spPr/>
      <dgm:t>
        <a:bodyPr/>
        <a:lstStyle/>
        <a:p>
          <a:pPr>
            <a:defRPr cap="all"/>
          </a:pPr>
          <a:r>
            <a:rPr lang="en-US"/>
            <a:t>Counseling &amp; psychological Services (CAPS)</a:t>
          </a:r>
          <a:endParaRPr lang="en-US" dirty="0"/>
        </a:p>
      </dgm:t>
    </dgm:pt>
    <dgm:pt modelId="{3BA3E7D6-3B9D-4589-A4DE-47F0EB68B7C2}" type="parTrans" cxnId="{8A497AEF-5C0E-44CB-959B-F3CC41FA11C3}">
      <dgm:prSet/>
      <dgm:spPr/>
      <dgm:t>
        <a:bodyPr/>
        <a:lstStyle/>
        <a:p>
          <a:endParaRPr lang="en-US"/>
        </a:p>
      </dgm:t>
    </dgm:pt>
    <dgm:pt modelId="{E51BE13C-1F5F-400D-862B-95809B286EF0}" type="sibTrans" cxnId="{8A497AEF-5C0E-44CB-959B-F3CC41FA11C3}">
      <dgm:prSet/>
      <dgm:spPr/>
      <dgm:t>
        <a:bodyPr/>
        <a:lstStyle/>
        <a:p>
          <a:endParaRPr lang="en-US"/>
        </a:p>
      </dgm:t>
    </dgm:pt>
    <dgm:pt modelId="{79FCB112-39A4-4D55-902E-6B3A13F6D6C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chemeClr val="tx1"/>
              </a:solidFill>
            </a:rPr>
            <a:t>Teletherapy, some in-person presence &amp; virtual programming</a:t>
          </a:r>
          <a:endParaRPr lang="en-US" dirty="0"/>
        </a:p>
      </dgm:t>
    </dgm:pt>
    <dgm:pt modelId="{EC35FFE0-4C56-4600-B0C9-AEC1F2E315CC}" type="parTrans" cxnId="{AB6E7039-917F-4CD6-B923-FB0CAF6AEA46}">
      <dgm:prSet/>
      <dgm:spPr/>
      <dgm:t>
        <a:bodyPr/>
        <a:lstStyle/>
        <a:p>
          <a:endParaRPr lang="en-US"/>
        </a:p>
      </dgm:t>
    </dgm:pt>
    <dgm:pt modelId="{B4B481DC-9302-4DAF-976D-7F7329FBBFEC}" type="sibTrans" cxnId="{AB6E7039-917F-4CD6-B923-FB0CAF6AEA46}">
      <dgm:prSet/>
      <dgm:spPr/>
      <dgm:t>
        <a:bodyPr/>
        <a:lstStyle/>
        <a:p>
          <a:endParaRPr lang="en-US"/>
        </a:p>
      </dgm:t>
    </dgm:pt>
    <dgm:pt modelId="{97F68C24-8708-4530-BA24-F7E3A8A577B0}">
      <dgm:prSet/>
      <dgm:spPr/>
      <dgm:t>
        <a:bodyPr/>
        <a:lstStyle/>
        <a:p>
          <a:pPr>
            <a:lnSpc>
              <a:spcPct val="100000"/>
            </a:lnSpc>
            <a:buChar char="•"/>
          </a:pPr>
          <a:r>
            <a:rPr lang="en-US" dirty="0">
              <a:latin typeface="Gill Sans MT" panose="020B0502020104020203"/>
              <a:ea typeface="+mn-ea"/>
              <a:cs typeface="+mn-cs"/>
            </a:rPr>
            <a:t>Disease surveillance and prevention, virtual health education and promotion, and policies. Learn more </a:t>
          </a:r>
          <a:r>
            <a:rPr lang="en-US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1"/>
            </a:rPr>
            <a:t>here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.</a:t>
          </a:r>
          <a:endParaRPr lang="en-US" dirty="0"/>
        </a:p>
      </dgm:t>
    </dgm:pt>
    <dgm:pt modelId="{A835F1B6-55C5-4E5F-B8B0-01A4B495466E}" type="parTrans" cxnId="{3A463EBD-2708-42ED-8593-9017746265CB}">
      <dgm:prSet/>
      <dgm:spPr/>
      <dgm:t>
        <a:bodyPr/>
        <a:lstStyle/>
        <a:p>
          <a:endParaRPr lang="en-US"/>
        </a:p>
      </dgm:t>
    </dgm:pt>
    <dgm:pt modelId="{B3F920EE-6494-42AD-9B6E-1C60D2A6556A}" type="sibTrans" cxnId="{3A463EBD-2708-42ED-8593-9017746265CB}">
      <dgm:prSet/>
      <dgm:spPr/>
      <dgm:t>
        <a:bodyPr/>
        <a:lstStyle/>
        <a:p>
          <a:endParaRPr lang="en-US"/>
        </a:p>
      </dgm:t>
    </dgm:pt>
    <dgm:pt modelId="{D6D31D31-91A7-415E-8BBB-8DDD442287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Call 215-573-3535 (24/7); 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2"/>
            </a:rPr>
            <a:t>here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.</a:t>
          </a:r>
          <a:endParaRPr lang="en-US" dirty="0"/>
        </a:p>
      </dgm:t>
    </dgm:pt>
    <dgm:pt modelId="{C6A374EE-3B87-4EAA-96E2-40C1243D846B}" type="parTrans" cxnId="{71AC2D29-06E6-469E-9E4C-FA294A43FF71}">
      <dgm:prSet/>
      <dgm:spPr/>
      <dgm:t>
        <a:bodyPr/>
        <a:lstStyle/>
        <a:p>
          <a:endParaRPr lang="en-US"/>
        </a:p>
      </dgm:t>
    </dgm:pt>
    <dgm:pt modelId="{ADEA00D1-179C-4C46-A443-E5806F910386}" type="sibTrans" cxnId="{71AC2D29-06E6-469E-9E4C-FA294A43FF71}">
      <dgm:prSet/>
      <dgm:spPr/>
      <dgm:t>
        <a:bodyPr/>
        <a:lstStyle/>
        <a:p>
          <a:endParaRPr lang="en-US"/>
        </a:p>
      </dgm:t>
    </dgm:pt>
    <dgm:pt modelId="{9D9D1ED0-83EC-4A98-B2FD-E105541BCD6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chemeClr val="tx1"/>
              </a:solidFill>
            </a:rPr>
            <a:t>Call 215-898-7021(24/7); 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3"/>
            </a:rPr>
            <a:t>here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.</a:t>
          </a:r>
          <a:endParaRPr lang="en-US" dirty="0"/>
        </a:p>
      </dgm:t>
    </dgm:pt>
    <dgm:pt modelId="{C489034F-4872-4E3C-8D34-082C57545C53}" type="parTrans" cxnId="{04D26168-1FA0-4937-B3B4-126757759BA8}">
      <dgm:prSet/>
      <dgm:spPr/>
      <dgm:t>
        <a:bodyPr/>
        <a:lstStyle/>
        <a:p>
          <a:endParaRPr lang="en-US"/>
        </a:p>
      </dgm:t>
    </dgm:pt>
    <dgm:pt modelId="{14925127-D6EA-41E4-B754-A8102CADC510}" type="sibTrans" cxnId="{04D26168-1FA0-4937-B3B4-126757759BA8}">
      <dgm:prSet/>
      <dgm:spPr/>
      <dgm:t>
        <a:bodyPr/>
        <a:lstStyle/>
        <a:p>
          <a:endParaRPr lang="en-US"/>
        </a:p>
      </dgm:t>
    </dgm:pt>
    <dgm:pt modelId="{8B592D30-1635-4DB6-9179-CCA4829BE7E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Call 215-573-3525; 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4"/>
            </a:rPr>
            <a:t>here</a:t>
          </a:r>
          <a:r>
            <a:rPr lang="en-US" dirty="0">
              <a:latin typeface="Gill Sans MT" panose="020B0502020104020203"/>
              <a:ea typeface="+mn-ea"/>
              <a:cs typeface="+mn-cs"/>
            </a:rPr>
            <a:t>.</a:t>
          </a:r>
          <a:endParaRPr lang="en-US" dirty="0"/>
        </a:p>
      </dgm:t>
    </dgm:pt>
    <dgm:pt modelId="{5B18D9E2-AB83-43A8-AFE4-5E23EFF4803B}" type="parTrans" cxnId="{37A76E43-7D2D-4D43-89F4-686315E7B243}">
      <dgm:prSet/>
      <dgm:spPr/>
      <dgm:t>
        <a:bodyPr/>
        <a:lstStyle/>
        <a:p>
          <a:endParaRPr lang="en-US"/>
        </a:p>
      </dgm:t>
    </dgm:pt>
    <dgm:pt modelId="{25D0BC7C-7E96-4D2E-A908-B0B3DFB997F1}" type="sibTrans" cxnId="{37A76E43-7D2D-4D43-89F4-686315E7B243}">
      <dgm:prSet/>
      <dgm:spPr/>
      <dgm:t>
        <a:bodyPr/>
        <a:lstStyle/>
        <a:p>
          <a:endParaRPr lang="en-US"/>
        </a:p>
      </dgm:t>
    </dgm:pt>
    <dgm:pt modelId="{93BE55B0-33A2-4F7A-ABDC-99DC5C5A4785}" type="pres">
      <dgm:prSet presAssocID="{911C022C-7C1F-46CB-8F09-21A9B03F022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83DEF4-3658-4AC4-B948-C8CBF12CDA88}" type="pres">
      <dgm:prSet presAssocID="{27070857-D292-479C-8097-2128706BB4B2}" presName="parentLin" presStyleCnt="0"/>
      <dgm:spPr/>
    </dgm:pt>
    <dgm:pt modelId="{71C01CC5-E59A-4D26-8B17-D079AE9918D6}" type="pres">
      <dgm:prSet presAssocID="{27070857-D292-479C-8097-2128706BB4B2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7FD9D9B9-E6F6-4E29-8141-7971C096ACAC}" type="pres">
      <dgm:prSet presAssocID="{27070857-D292-479C-8097-2128706BB4B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955FA1-E963-4521-B187-2038F59C6993}" type="pres">
      <dgm:prSet presAssocID="{27070857-D292-479C-8097-2128706BB4B2}" presName="negativeSpace" presStyleCnt="0"/>
      <dgm:spPr/>
    </dgm:pt>
    <dgm:pt modelId="{26AB10D3-CE85-480D-A2B6-2A212A1BD74B}" type="pres">
      <dgm:prSet presAssocID="{27070857-D292-479C-8097-2128706BB4B2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5B002B-44DB-4E06-AFBC-CC249A39C62A}" type="pres">
      <dgm:prSet presAssocID="{E51BE13C-1F5F-400D-862B-95809B286EF0}" presName="spaceBetweenRectangles" presStyleCnt="0"/>
      <dgm:spPr/>
    </dgm:pt>
    <dgm:pt modelId="{5B1AA9BA-A121-4413-9276-44757F20148D}" type="pres">
      <dgm:prSet presAssocID="{17ECC8A4-A2E4-4307-BC76-D8681396E138}" presName="parentLin" presStyleCnt="0"/>
      <dgm:spPr/>
    </dgm:pt>
    <dgm:pt modelId="{53E54E5E-D74E-462E-8CB7-17486E6E6328}" type="pres">
      <dgm:prSet presAssocID="{17ECC8A4-A2E4-4307-BC76-D8681396E138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1807A967-2CD4-495C-B150-696B1AC94551}" type="pres">
      <dgm:prSet presAssocID="{17ECC8A4-A2E4-4307-BC76-D8681396E13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0CF5D-0D75-478D-B3EC-67618901D084}" type="pres">
      <dgm:prSet presAssocID="{17ECC8A4-A2E4-4307-BC76-D8681396E138}" presName="negativeSpace" presStyleCnt="0"/>
      <dgm:spPr/>
    </dgm:pt>
    <dgm:pt modelId="{1CD3513B-0E65-4203-8C43-04AB45F38CC9}" type="pres">
      <dgm:prSet presAssocID="{17ECC8A4-A2E4-4307-BC76-D8681396E138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B8EB25-1D7E-4D47-96E1-877B588AC7BD}" type="pres">
      <dgm:prSet presAssocID="{CB1E5C9B-7F6E-43AD-8795-D795D740A10A}" presName="spaceBetweenRectangles" presStyleCnt="0"/>
      <dgm:spPr/>
    </dgm:pt>
    <dgm:pt modelId="{FF62E39E-9F88-4475-A8DF-9AF52C746BDD}" type="pres">
      <dgm:prSet presAssocID="{5647A1F7-32DA-4109-B8C0-22F37D83333B}" presName="parentLin" presStyleCnt="0"/>
      <dgm:spPr/>
    </dgm:pt>
    <dgm:pt modelId="{FB20C547-FCA2-419E-A6B9-5D144D5ABCA9}" type="pres">
      <dgm:prSet presAssocID="{5647A1F7-32DA-4109-B8C0-22F37D83333B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92263604-CCC1-4494-BAD4-40837913394F}" type="pres">
      <dgm:prSet presAssocID="{5647A1F7-32DA-4109-B8C0-22F37D83333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04800-AAB0-4142-8B53-D13CD87B83FE}" type="pres">
      <dgm:prSet presAssocID="{5647A1F7-32DA-4109-B8C0-22F37D83333B}" presName="negativeSpace" presStyleCnt="0"/>
      <dgm:spPr/>
    </dgm:pt>
    <dgm:pt modelId="{BA48FC0E-0B6D-4E01-9AC0-7B3390F88817}" type="pres">
      <dgm:prSet presAssocID="{5647A1F7-32DA-4109-B8C0-22F37D83333B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25461-FC6D-4E43-8135-DE67209D674E}" type="pres">
      <dgm:prSet presAssocID="{EFAC3C9F-C9C2-4B4D-91EC-9EAA0B8C6955}" presName="spaceBetweenRectangles" presStyleCnt="0"/>
      <dgm:spPr/>
    </dgm:pt>
    <dgm:pt modelId="{B80F1478-A2C1-4D92-8573-3CED6C2CEBE0}" type="pres">
      <dgm:prSet presAssocID="{119DF89F-ED22-40FC-BCFC-BDF3FB69A50A}" presName="parentLin" presStyleCnt="0"/>
      <dgm:spPr/>
    </dgm:pt>
    <dgm:pt modelId="{7010E061-7689-47A7-AC2E-77E6B0DB0F43}" type="pres">
      <dgm:prSet presAssocID="{119DF89F-ED22-40FC-BCFC-BDF3FB69A50A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4B67D469-F15E-4676-9C56-F0D7DEEE054B}" type="pres">
      <dgm:prSet presAssocID="{119DF89F-ED22-40FC-BCFC-BDF3FB69A50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52ABA-DE83-4A98-A0D9-EBA3E1B42B8A}" type="pres">
      <dgm:prSet presAssocID="{119DF89F-ED22-40FC-BCFC-BDF3FB69A50A}" presName="negativeSpace" presStyleCnt="0"/>
      <dgm:spPr/>
    </dgm:pt>
    <dgm:pt modelId="{1E600453-0DA8-46A4-B403-B41748592907}" type="pres">
      <dgm:prSet presAssocID="{119DF89F-ED22-40FC-BCFC-BDF3FB69A50A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497AEF-5C0E-44CB-959B-F3CC41FA11C3}" srcId="{911C022C-7C1F-46CB-8F09-21A9B03F022A}" destId="{27070857-D292-479C-8097-2128706BB4B2}" srcOrd="0" destOrd="0" parTransId="{3BA3E7D6-3B9D-4589-A4DE-47F0EB68B7C2}" sibTransId="{E51BE13C-1F5F-400D-862B-95809B286EF0}"/>
    <dgm:cxn modelId="{66D8FDF1-55CC-4ED5-A80F-0561C0015279}" type="presOf" srcId="{97F68C24-8708-4530-BA24-F7E3A8A577B0}" destId="{1E600453-0DA8-46A4-B403-B41748592907}" srcOrd="0" destOrd="0" presId="urn:microsoft.com/office/officeart/2005/8/layout/list1"/>
    <dgm:cxn modelId="{8B464774-87E0-4848-AAED-5EA48DAF0FA3}" type="presOf" srcId="{5647A1F7-32DA-4109-B8C0-22F37D83333B}" destId="{FB20C547-FCA2-419E-A6B9-5D144D5ABCA9}" srcOrd="0" destOrd="0" presId="urn:microsoft.com/office/officeart/2005/8/layout/list1"/>
    <dgm:cxn modelId="{521D7979-16DE-46F8-9AA6-8D18657746A7}" type="presOf" srcId="{0E44B97A-FE56-4CA4-9F5F-7AE43C3CCD09}" destId="{1CD3513B-0E65-4203-8C43-04AB45F38CC9}" srcOrd="0" destOrd="0" presId="urn:microsoft.com/office/officeart/2005/8/layout/list1"/>
    <dgm:cxn modelId="{1EE0E02D-E26E-4925-AABA-DDBCFE75E5DF}" type="presOf" srcId="{17ECC8A4-A2E4-4307-BC76-D8681396E138}" destId="{53E54E5E-D74E-462E-8CB7-17486E6E6328}" srcOrd="0" destOrd="0" presId="urn:microsoft.com/office/officeart/2005/8/layout/list1"/>
    <dgm:cxn modelId="{04D26168-1FA0-4937-B3B4-126757759BA8}" srcId="{27070857-D292-479C-8097-2128706BB4B2}" destId="{9D9D1ED0-83EC-4A98-B2FD-E105541BCD66}" srcOrd="1" destOrd="0" parTransId="{C489034F-4872-4E3C-8D34-082C57545C53}" sibTransId="{14925127-D6EA-41E4-B754-A8102CADC510}"/>
    <dgm:cxn modelId="{337E261B-8F04-4DFB-9EAC-7DA7DEB12F6D}" type="presOf" srcId="{38CD2085-4908-4A24-B5B3-0811AC0B3271}" destId="{BA48FC0E-0B6D-4E01-9AC0-7B3390F88817}" srcOrd="0" destOrd="0" presId="urn:microsoft.com/office/officeart/2005/8/layout/list1"/>
    <dgm:cxn modelId="{3FA71933-A317-4A97-9BBB-3470C9BC60DA}" type="presOf" srcId="{8B592D30-1635-4DB6-9179-CCA4829BE7EB}" destId="{1CD3513B-0E65-4203-8C43-04AB45F38CC9}" srcOrd="0" destOrd="1" presId="urn:microsoft.com/office/officeart/2005/8/layout/list1"/>
    <dgm:cxn modelId="{863BAC59-DEB3-4801-9BE6-0190C65D1F90}" type="presOf" srcId="{D6D31D31-91A7-415E-8BBB-8DDD442287A1}" destId="{BA48FC0E-0B6D-4E01-9AC0-7B3390F88817}" srcOrd="0" destOrd="1" presId="urn:microsoft.com/office/officeart/2005/8/layout/list1"/>
    <dgm:cxn modelId="{B85DC72C-B524-40BB-92DD-F759446DA8FD}" srcId="{911C022C-7C1F-46CB-8F09-21A9B03F022A}" destId="{5647A1F7-32DA-4109-B8C0-22F37D83333B}" srcOrd="2" destOrd="0" parTransId="{31D3E6AB-7E57-4040-A8B1-293F3CDC5336}" sibTransId="{EFAC3C9F-C9C2-4B4D-91EC-9EAA0B8C6955}"/>
    <dgm:cxn modelId="{724D24E5-9198-416C-A102-9A0FE13DA21E}" type="presOf" srcId="{27070857-D292-479C-8097-2128706BB4B2}" destId="{7FD9D9B9-E6F6-4E29-8141-7971C096ACAC}" srcOrd="1" destOrd="0" presId="urn:microsoft.com/office/officeart/2005/8/layout/list1"/>
    <dgm:cxn modelId="{71AC2D29-06E6-469E-9E4C-FA294A43FF71}" srcId="{5647A1F7-32DA-4109-B8C0-22F37D83333B}" destId="{D6D31D31-91A7-415E-8BBB-8DDD442287A1}" srcOrd="1" destOrd="0" parTransId="{C6A374EE-3B87-4EAA-96E2-40C1243D846B}" sibTransId="{ADEA00D1-179C-4C46-A443-E5806F910386}"/>
    <dgm:cxn modelId="{2C45D951-CD64-41E7-B27B-37DEB3242820}" type="presOf" srcId="{9D9D1ED0-83EC-4A98-B2FD-E105541BCD66}" destId="{26AB10D3-CE85-480D-A2B6-2A212A1BD74B}" srcOrd="0" destOrd="1" presId="urn:microsoft.com/office/officeart/2005/8/layout/list1"/>
    <dgm:cxn modelId="{C7677693-9B72-441F-A988-7405F57D281F}" type="presOf" srcId="{119DF89F-ED22-40FC-BCFC-BDF3FB69A50A}" destId="{7010E061-7689-47A7-AC2E-77E6B0DB0F43}" srcOrd="0" destOrd="0" presId="urn:microsoft.com/office/officeart/2005/8/layout/list1"/>
    <dgm:cxn modelId="{BD9557DF-EC10-47CC-8F6C-4FF73E5D7381}" srcId="{17ECC8A4-A2E4-4307-BC76-D8681396E138}" destId="{0E44B97A-FE56-4CA4-9F5F-7AE43C3CCD09}" srcOrd="0" destOrd="0" parTransId="{5599A64B-7D6B-4E71-AE0B-206277413CC3}" sibTransId="{2E4D3061-BDD1-4CCE-A8D6-355C039A8333}"/>
    <dgm:cxn modelId="{3A463EBD-2708-42ED-8593-9017746265CB}" srcId="{119DF89F-ED22-40FC-BCFC-BDF3FB69A50A}" destId="{97F68C24-8708-4530-BA24-F7E3A8A577B0}" srcOrd="0" destOrd="0" parTransId="{A835F1B6-55C5-4E5F-B8B0-01A4B495466E}" sibTransId="{B3F920EE-6494-42AD-9B6E-1C60D2A6556A}"/>
    <dgm:cxn modelId="{37A76E43-7D2D-4D43-89F4-686315E7B243}" srcId="{17ECC8A4-A2E4-4307-BC76-D8681396E138}" destId="{8B592D30-1635-4DB6-9179-CCA4829BE7EB}" srcOrd="1" destOrd="0" parTransId="{5B18D9E2-AB83-43A8-AFE4-5E23EFF4803B}" sibTransId="{25D0BC7C-7E96-4D2E-A908-B0B3DFB997F1}"/>
    <dgm:cxn modelId="{33D57783-F5BD-49CA-9C6F-492FA2021DBD}" srcId="{5647A1F7-32DA-4109-B8C0-22F37D83333B}" destId="{38CD2085-4908-4A24-B5B3-0811AC0B3271}" srcOrd="0" destOrd="0" parTransId="{78B16422-B8A9-42B2-AF76-44AE3839E336}" sibTransId="{C414D0C4-FC57-4CCD-B53A-88F1263428FD}"/>
    <dgm:cxn modelId="{0C65B618-6FC6-42C3-A2C0-6605DAA69E81}" type="presOf" srcId="{17ECC8A4-A2E4-4307-BC76-D8681396E138}" destId="{1807A967-2CD4-495C-B150-696B1AC94551}" srcOrd="1" destOrd="0" presId="urn:microsoft.com/office/officeart/2005/8/layout/list1"/>
    <dgm:cxn modelId="{1891FE59-17EE-48DB-9B3A-A4C86FD55CE3}" type="presOf" srcId="{27070857-D292-479C-8097-2128706BB4B2}" destId="{71C01CC5-E59A-4D26-8B17-D079AE9918D6}" srcOrd="0" destOrd="0" presId="urn:microsoft.com/office/officeart/2005/8/layout/list1"/>
    <dgm:cxn modelId="{D2C6447E-B609-4205-9E96-D9B103A9C846}" type="presOf" srcId="{119DF89F-ED22-40FC-BCFC-BDF3FB69A50A}" destId="{4B67D469-F15E-4676-9C56-F0D7DEEE054B}" srcOrd="1" destOrd="0" presId="urn:microsoft.com/office/officeart/2005/8/layout/list1"/>
    <dgm:cxn modelId="{FDE5CDF0-CCA5-4C13-9250-63FB0C69BB43}" srcId="{911C022C-7C1F-46CB-8F09-21A9B03F022A}" destId="{17ECC8A4-A2E4-4307-BC76-D8681396E138}" srcOrd="1" destOrd="0" parTransId="{06E91349-407D-42C8-AE27-1A7606C4B39F}" sibTransId="{CB1E5C9B-7F6E-43AD-8795-D795D740A10A}"/>
    <dgm:cxn modelId="{EEEC30AC-7F8D-4FA9-A97C-4CB095D45E39}" type="presOf" srcId="{79FCB112-39A4-4D55-902E-6B3A13F6D6C0}" destId="{26AB10D3-CE85-480D-A2B6-2A212A1BD74B}" srcOrd="0" destOrd="0" presId="urn:microsoft.com/office/officeart/2005/8/layout/list1"/>
    <dgm:cxn modelId="{2478C8EA-9F4B-415D-A27D-6B2F4D5396CD}" srcId="{911C022C-7C1F-46CB-8F09-21A9B03F022A}" destId="{119DF89F-ED22-40FC-BCFC-BDF3FB69A50A}" srcOrd="3" destOrd="0" parTransId="{9497EB60-3304-43AA-973A-552EBD9F2876}" sibTransId="{9965BB5D-7907-4B19-BF99-9543F84DC62A}"/>
    <dgm:cxn modelId="{961903FC-7E23-457C-80C4-A304976C23A7}" type="presOf" srcId="{911C022C-7C1F-46CB-8F09-21A9B03F022A}" destId="{93BE55B0-33A2-4F7A-ABDC-99DC5C5A4785}" srcOrd="0" destOrd="0" presId="urn:microsoft.com/office/officeart/2005/8/layout/list1"/>
    <dgm:cxn modelId="{AB6E7039-917F-4CD6-B923-FB0CAF6AEA46}" srcId="{27070857-D292-479C-8097-2128706BB4B2}" destId="{79FCB112-39A4-4D55-902E-6B3A13F6D6C0}" srcOrd="0" destOrd="0" parTransId="{EC35FFE0-4C56-4600-B0C9-AEC1F2E315CC}" sibTransId="{B4B481DC-9302-4DAF-976D-7F7329FBBFEC}"/>
    <dgm:cxn modelId="{669F2642-ED5C-4F97-99BD-CB94A98E8602}" type="presOf" srcId="{5647A1F7-32DA-4109-B8C0-22F37D83333B}" destId="{92263604-CCC1-4494-BAD4-40837913394F}" srcOrd="1" destOrd="0" presId="urn:microsoft.com/office/officeart/2005/8/layout/list1"/>
    <dgm:cxn modelId="{771227F3-0CEC-45EC-991F-8D5B49002A66}" type="presParOf" srcId="{93BE55B0-33A2-4F7A-ABDC-99DC5C5A4785}" destId="{5683DEF4-3658-4AC4-B948-C8CBF12CDA88}" srcOrd="0" destOrd="0" presId="urn:microsoft.com/office/officeart/2005/8/layout/list1"/>
    <dgm:cxn modelId="{2399595E-EE51-4929-9D39-A9F79014D9EA}" type="presParOf" srcId="{5683DEF4-3658-4AC4-B948-C8CBF12CDA88}" destId="{71C01CC5-E59A-4D26-8B17-D079AE9918D6}" srcOrd="0" destOrd="0" presId="urn:microsoft.com/office/officeart/2005/8/layout/list1"/>
    <dgm:cxn modelId="{6FEA7148-4E16-4539-A896-D5A01E238925}" type="presParOf" srcId="{5683DEF4-3658-4AC4-B948-C8CBF12CDA88}" destId="{7FD9D9B9-E6F6-4E29-8141-7971C096ACAC}" srcOrd="1" destOrd="0" presId="urn:microsoft.com/office/officeart/2005/8/layout/list1"/>
    <dgm:cxn modelId="{6D8DFCE7-780F-40D3-A51E-C6ED5CE457D2}" type="presParOf" srcId="{93BE55B0-33A2-4F7A-ABDC-99DC5C5A4785}" destId="{D6955FA1-E963-4521-B187-2038F59C6993}" srcOrd="1" destOrd="0" presId="urn:microsoft.com/office/officeart/2005/8/layout/list1"/>
    <dgm:cxn modelId="{76E6EB6E-7EA2-4B87-9554-BBAA98DA6B90}" type="presParOf" srcId="{93BE55B0-33A2-4F7A-ABDC-99DC5C5A4785}" destId="{26AB10D3-CE85-480D-A2B6-2A212A1BD74B}" srcOrd="2" destOrd="0" presId="urn:microsoft.com/office/officeart/2005/8/layout/list1"/>
    <dgm:cxn modelId="{3CE24AC3-541D-45D8-83DA-F20AD2680838}" type="presParOf" srcId="{93BE55B0-33A2-4F7A-ABDC-99DC5C5A4785}" destId="{4E5B002B-44DB-4E06-AFBC-CC249A39C62A}" srcOrd="3" destOrd="0" presId="urn:microsoft.com/office/officeart/2005/8/layout/list1"/>
    <dgm:cxn modelId="{F30FF130-F62B-435B-9408-3DC7937700FB}" type="presParOf" srcId="{93BE55B0-33A2-4F7A-ABDC-99DC5C5A4785}" destId="{5B1AA9BA-A121-4413-9276-44757F20148D}" srcOrd="4" destOrd="0" presId="urn:microsoft.com/office/officeart/2005/8/layout/list1"/>
    <dgm:cxn modelId="{941369B6-E11D-4F79-B1D5-55310D404768}" type="presParOf" srcId="{5B1AA9BA-A121-4413-9276-44757F20148D}" destId="{53E54E5E-D74E-462E-8CB7-17486E6E6328}" srcOrd="0" destOrd="0" presId="urn:microsoft.com/office/officeart/2005/8/layout/list1"/>
    <dgm:cxn modelId="{4C8DC4C5-E42E-4871-B68E-149203187F5D}" type="presParOf" srcId="{5B1AA9BA-A121-4413-9276-44757F20148D}" destId="{1807A967-2CD4-495C-B150-696B1AC94551}" srcOrd="1" destOrd="0" presId="urn:microsoft.com/office/officeart/2005/8/layout/list1"/>
    <dgm:cxn modelId="{B7FEEE6E-BA2C-4364-A14F-FADB335DE975}" type="presParOf" srcId="{93BE55B0-33A2-4F7A-ABDC-99DC5C5A4785}" destId="{4C90CF5D-0D75-478D-B3EC-67618901D084}" srcOrd="5" destOrd="0" presId="urn:microsoft.com/office/officeart/2005/8/layout/list1"/>
    <dgm:cxn modelId="{F2D06162-CD1C-4019-B229-56629FF3BBF7}" type="presParOf" srcId="{93BE55B0-33A2-4F7A-ABDC-99DC5C5A4785}" destId="{1CD3513B-0E65-4203-8C43-04AB45F38CC9}" srcOrd="6" destOrd="0" presId="urn:microsoft.com/office/officeart/2005/8/layout/list1"/>
    <dgm:cxn modelId="{B3B4B9E7-BAB7-45DF-B81D-B6DD3B9B2CD1}" type="presParOf" srcId="{93BE55B0-33A2-4F7A-ABDC-99DC5C5A4785}" destId="{FCB8EB25-1D7E-4D47-96E1-877B588AC7BD}" srcOrd="7" destOrd="0" presId="urn:microsoft.com/office/officeart/2005/8/layout/list1"/>
    <dgm:cxn modelId="{92BF8BD4-6B9A-4229-B9AC-98C471E44C50}" type="presParOf" srcId="{93BE55B0-33A2-4F7A-ABDC-99DC5C5A4785}" destId="{FF62E39E-9F88-4475-A8DF-9AF52C746BDD}" srcOrd="8" destOrd="0" presId="urn:microsoft.com/office/officeart/2005/8/layout/list1"/>
    <dgm:cxn modelId="{3A116CB0-F1B0-4B77-A7AF-6E6397F6CF25}" type="presParOf" srcId="{FF62E39E-9F88-4475-A8DF-9AF52C746BDD}" destId="{FB20C547-FCA2-419E-A6B9-5D144D5ABCA9}" srcOrd="0" destOrd="0" presId="urn:microsoft.com/office/officeart/2005/8/layout/list1"/>
    <dgm:cxn modelId="{541BC6F5-3116-4B90-ADBA-4301C694F657}" type="presParOf" srcId="{FF62E39E-9F88-4475-A8DF-9AF52C746BDD}" destId="{92263604-CCC1-4494-BAD4-40837913394F}" srcOrd="1" destOrd="0" presId="urn:microsoft.com/office/officeart/2005/8/layout/list1"/>
    <dgm:cxn modelId="{15F4AE4A-D432-4D94-BD9C-3E9300EDB96B}" type="presParOf" srcId="{93BE55B0-33A2-4F7A-ABDC-99DC5C5A4785}" destId="{7F504800-AAB0-4142-8B53-D13CD87B83FE}" srcOrd="9" destOrd="0" presId="urn:microsoft.com/office/officeart/2005/8/layout/list1"/>
    <dgm:cxn modelId="{4A81D2A2-F2CF-43A0-BEF9-9E7AAB982C43}" type="presParOf" srcId="{93BE55B0-33A2-4F7A-ABDC-99DC5C5A4785}" destId="{BA48FC0E-0B6D-4E01-9AC0-7B3390F88817}" srcOrd="10" destOrd="0" presId="urn:microsoft.com/office/officeart/2005/8/layout/list1"/>
    <dgm:cxn modelId="{ABA4A723-5C9B-4D82-ACA9-A9C43F2DCEF4}" type="presParOf" srcId="{93BE55B0-33A2-4F7A-ABDC-99DC5C5A4785}" destId="{E5C25461-FC6D-4E43-8135-DE67209D674E}" srcOrd="11" destOrd="0" presId="urn:microsoft.com/office/officeart/2005/8/layout/list1"/>
    <dgm:cxn modelId="{4ECD3094-0662-4CD6-AE9F-D65FEB4B2305}" type="presParOf" srcId="{93BE55B0-33A2-4F7A-ABDC-99DC5C5A4785}" destId="{B80F1478-A2C1-4D92-8573-3CED6C2CEBE0}" srcOrd="12" destOrd="0" presId="urn:microsoft.com/office/officeart/2005/8/layout/list1"/>
    <dgm:cxn modelId="{1969CB93-7372-49A0-9D80-8AE6358D4C5C}" type="presParOf" srcId="{B80F1478-A2C1-4D92-8573-3CED6C2CEBE0}" destId="{7010E061-7689-47A7-AC2E-77E6B0DB0F43}" srcOrd="0" destOrd="0" presId="urn:microsoft.com/office/officeart/2005/8/layout/list1"/>
    <dgm:cxn modelId="{4396ABB8-F5A1-47FB-BC51-3E598F524072}" type="presParOf" srcId="{B80F1478-A2C1-4D92-8573-3CED6C2CEBE0}" destId="{4B67D469-F15E-4676-9C56-F0D7DEEE054B}" srcOrd="1" destOrd="0" presId="urn:microsoft.com/office/officeart/2005/8/layout/list1"/>
    <dgm:cxn modelId="{69B26B09-9973-41AD-BA26-6FA990CC2987}" type="presParOf" srcId="{93BE55B0-33A2-4F7A-ABDC-99DC5C5A4785}" destId="{39052ABA-DE83-4A98-A0D9-EBA3E1B42B8A}" srcOrd="13" destOrd="0" presId="urn:microsoft.com/office/officeart/2005/8/layout/list1"/>
    <dgm:cxn modelId="{30A2B528-35D8-46B3-A9D7-2CC4431E333E}" type="presParOf" srcId="{93BE55B0-33A2-4F7A-ABDC-99DC5C5A4785}" destId="{1E600453-0DA8-46A4-B403-B4174859290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190A9B-4E94-445D-BC37-7464348D961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EEBA67F-1531-4032-AF75-A19B59FDB1C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Individual Therapy</a:t>
          </a:r>
          <a:endParaRPr lang="en-US" sz="2500" dirty="0"/>
        </a:p>
      </dgm:t>
    </dgm:pt>
    <dgm:pt modelId="{1A705CCF-D91F-4BA5-84EC-325D4661987F}" type="parTrans" cxnId="{578E91B4-CC09-45A3-A76D-9427AE3EE0A1}">
      <dgm:prSet/>
      <dgm:spPr/>
      <dgm:t>
        <a:bodyPr/>
        <a:lstStyle/>
        <a:p>
          <a:endParaRPr lang="en-US" sz="2500"/>
        </a:p>
      </dgm:t>
    </dgm:pt>
    <dgm:pt modelId="{4B7AA1AB-B465-4FF6-B8C6-D289186CD326}" type="sibTrans" cxnId="{578E91B4-CC09-45A3-A76D-9427AE3EE0A1}">
      <dgm:prSet/>
      <dgm:spPr/>
      <dgm:t>
        <a:bodyPr/>
        <a:lstStyle/>
        <a:p>
          <a:pPr>
            <a:lnSpc>
              <a:spcPct val="100000"/>
            </a:lnSpc>
          </a:pPr>
          <a:endParaRPr lang="en-US" sz="2500"/>
        </a:p>
      </dgm:t>
    </dgm:pt>
    <dgm:pt modelId="{98C86A70-2FA2-4AC1-B5F3-A5F3AD34B9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Group Therapy</a:t>
          </a:r>
          <a:endParaRPr lang="en-US" sz="2500" dirty="0"/>
        </a:p>
      </dgm:t>
    </dgm:pt>
    <dgm:pt modelId="{5B4A8A9B-DCC0-47AF-9110-F0E301BB1989}" type="parTrans" cxnId="{027D848C-D99D-4319-99E9-7BB15441DFD5}">
      <dgm:prSet/>
      <dgm:spPr/>
      <dgm:t>
        <a:bodyPr/>
        <a:lstStyle/>
        <a:p>
          <a:endParaRPr lang="en-US" sz="2500"/>
        </a:p>
      </dgm:t>
    </dgm:pt>
    <dgm:pt modelId="{742B60BD-D2F5-4D06-AEE8-B7B17970A5D1}" type="sibTrans" cxnId="{027D848C-D99D-4319-99E9-7BB15441DFD5}">
      <dgm:prSet/>
      <dgm:spPr/>
      <dgm:t>
        <a:bodyPr/>
        <a:lstStyle/>
        <a:p>
          <a:pPr>
            <a:lnSpc>
              <a:spcPct val="100000"/>
            </a:lnSpc>
          </a:pPr>
          <a:endParaRPr lang="en-US" sz="2500"/>
        </a:p>
      </dgm:t>
    </dgm:pt>
    <dgm:pt modelId="{1AD5F67C-529E-4BA0-AF57-3E6BA38434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Medication</a:t>
          </a:r>
        </a:p>
      </dgm:t>
    </dgm:pt>
    <dgm:pt modelId="{2342ED39-90B0-4199-A011-FF05CEE4EFC6}" type="parTrans" cxnId="{5CD9F37B-0A5A-4831-9B53-2E40C5A27385}">
      <dgm:prSet/>
      <dgm:spPr/>
      <dgm:t>
        <a:bodyPr/>
        <a:lstStyle/>
        <a:p>
          <a:endParaRPr lang="en-US" sz="2500"/>
        </a:p>
      </dgm:t>
    </dgm:pt>
    <dgm:pt modelId="{213F186A-6DDB-4684-AE2C-4BD336B008B6}" type="sibTrans" cxnId="{5CD9F37B-0A5A-4831-9B53-2E40C5A27385}">
      <dgm:prSet/>
      <dgm:spPr/>
      <dgm:t>
        <a:bodyPr/>
        <a:lstStyle/>
        <a:p>
          <a:pPr>
            <a:lnSpc>
              <a:spcPct val="100000"/>
            </a:lnSpc>
          </a:pPr>
          <a:endParaRPr lang="en-US" sz="2500"/>
        </a:p>
      </dgm:t>
    </dgm:pt>
    <dgm:pt modelId="{898CB993-2C62-4B30-AFD1-5F1F60525C0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Referral Services</a:t>
          </a:r>
          <a:endParaRPr lang="en-US" sz="2500" dirty="0"/>
        </a:p>
      </dgm:t>
    </dgm:pt>
    <dgm:pt modelId="{40A4BB11-EE3D-4388-B807-D266F94442CC}" type="parTrans" cxnId="{64995200-29F0-4D0F-86A6-42F453E34ED1}">
      <dgm:prSet/>
      <dgm:spPr/>
      <dgm:t>
        <a:bodyPr/>
        <a:lstStyle/>
        <a:p>
          <a:endParaRPr lang="en-US" sz="2500"/>
        </a:p>
      </dgm:t>
    </dgm:pt>
    <dgm:pt modelId="{79D15E5E-BF92-4A2A-B477-916BCD85B633}" type="sibTrans" cxnId="{64995200-29F0-4D0F-86A6-42F453E34ED1}">
      <dgm:prSet/>
      <dgm:spPr/>
      <dgm:t>
        <a:bodyPr/>
        <a:lstStyle/>
        <a:p>
          <a:pPr>
            <a:lnSpc>
              <a:spcPct val="100000"/>
            </a:lnSpc>
          </a:pPr>
          <a:endParaRPr lang="en-US" sz="2500"/>
        </a:p>
      </dgm:t>
    </dgm:pt>
    <dgm:pt modelId="{6EEECEB8-2575-41A6-A0E1-647CFF9BBDC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Consultation &amp; Campus Partnerships</a:t>
          </a:r>
          <a:endParaRPr lang="en-US" sz="2500" dirty="0"/>
        </a:p>
      </dgm:t>
    </dgm:pt>
    <dgm:pt modelId="{FA93A2E5-B833-4373-BBF7-E7CAFE02E059}" type="parTrans" cxnId="{CD01CE1C-8659-4AF6-9AE7-75B5AAE1406A}">
      <dgm:prSet/>
      <dgm:spPr/>
      <dgm:t>
        <a:bodyPr/>
        <a:lstStyle/>
        <a:p>
          <a:endParaRPr lang="en-US" sz="2500"/>
        </a:p>
      </dgm:t>
    </dgm:pt>
    <dgm:pt modelId="{061B7CF6-D748-4637-8084-19965AE3071A}" type="sibTrans" cxnId="{CD01CE1C-8659-4AF6-9AE7-75B5AAE1406A}">
      <dgm:prSet/>
      <dgm:spPr/>
      <dgm:t>
        <a:bodyPr/>
        <a:lstStyle/>
        <a:p>
          <a:pPr>
            <a:lnSpc>
              <a:spcPct val="100000"/>
            </a:lnSpc>
          </a:pPr>
          <a:endParaRPr lang="en-US" sz="2500"/>
        </a:p>
      </dgm:t>
    </dgm:pt>
    <dgm:pt modelId="{83B3E31B-C632-4E6C-BA13-2316D9892DD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 dirty="0"/>
            <a:t>Outreach Programming    &amp; Let’s Talk</a:t>
          </a:r>
        </a:p>
      </dgm:t>
    </dgm:pt>
    <dgm:pt modelId="{FC4B45C0-5E61-4959-ADC3-578660A63243}" type="parTrans" cxnId="{70CB3450-3438-44DA-9F90-4240F6F33798}">
      <dgm:prSet/>
      <dgm:spPr/>
      <dgm:t>
        <a:bodyPr/>
        <a:lstStyle/>
        <a:p>
          <a:endParaRPr lang="en-US" sz="2500"/>
        </a:p>
      </dgm:t>
    </dgm:pt>
    <dgm:pt modelId="{A364F141-B549-4129-B998-47ADA7EF08C2}" type="sibTrans" cxnId="{70CB3450-3438-44DA-9F90-4240F6F33798}">
      <dgm:prSet/>
      <dgm:spPr/>
      <dgm:t>
        <a:bodyPr/>
        <a:lstStyle/>
        <a:p>
          <a:endParaRPr lang="en-US" sz="2500"/>
        </a:p>
      </dgm:t>
    </dgm:pt>
    <dgm:pt modelId="{91FAB741-5FE5-4AAE-A7D4-97B44EC83FEB}" type="pres">
      <dgm:prSet presAssocID="{D6190A9B-4E94-445D-BC37-7464348D961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CCDA06-5C4C-40C7-A703-BCAAEE1674B2}" type="pres">
      <dgm:prSet presAssocID="{D6190A9B-4E94-445D-BC37-7464348D961D}" presName="container" presStyleCnt="0">
        <dgm:presLayoutVars>
          <dgm:dir/>
          <dgm:resizeHandles val="exact"/>
        </dgm:presLayoutVars>
      </dgm:prSet>
      <dgm:spPr/>
    </dgm:pt>
    <dgm:pt modelId="{09C0D649-0F6A-44EF-9C9F-5440600346BB}" type="pres">
      <dgm:prSet presAssocID="{CEEBA67F-1531-4032-AF75-A19B59FDB1C7}" presName="compNode" presStyleCnt="0"/>
      <dgm:spPr/>
    </dgm:pt>
    <dgm:pt modelId="{65E0AA6F-F507-4ACD-B5D3-D9ABBCCF6DEF}" type="pres">
      <dgm:prSet presAssocID="{CEEBA67F-1531-4032-AF75-A19B59FDB1C7}" presName="iconBgRect" presStyleLbl="bgShp" presStyleIdx="0" presStyleCnt="6"/>
      <dgm:spPr/>
    </dgm:pt>
    <dgm:pt modelId="{83E3CB01-484A-4639-BD2A-02DFC2EDDA77}" type="pres">
      <dgm:prSet presAssocID="{CEEBA67F-1531-4032-AF75-A19B59FDB1C7}" presName="iconRect" presStyleLbl="nod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User"/>
        </a:ext>
      </dgm:extLst>
    </dgm:pt>
    <dgm:pt modelId="{AEE1F3FB-0200-4BD8-A58D-4BED61B7071D}" type="pres">
      <dgm:prSet presAssocID="{CEEBA67F-1531-4032-AF75-A19B59FDB1C7}" presName="spaceRect" presStyleCnt="0"/>
      <dgm:spPr/>
    </dgm:pt>
    <dgm:pt modelId="{A5A4DA44-7BF3-43B5-80B6-C63C282D1A47}" type="pres">
      <dgm:prSet presAssocID="{CEEBA67F-1531-4032-AF75-A19B59FDB1C7}" presName="textRect" presStyleLbl="revTx" presStyleIdx="0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4B3FE127-EEDB-485F-A882-FD7CDC59A4FF}" type="pres">
      <dgm:prSet presAssocID="{4B7AA1AB-B465-4FF6-B8C6-D289186CD326}" presName="sibTrans" presStyleLbl="sibTrans2D1" presStyleIdx="0" presStyleCnt="0"/>
      <dgm:spPr/>
      <dgm:t>
        <a:bodyPr/>
        <a:lstStyle/>
        <a:p>
          <a:endParaRPr lang="en-US"/>
        </a:p>
      </dgm:t>
    </dgm:pt>
    <dgm:pt modelId="{E007C34E-FE34-431A-AD39-127905613EFE}" type="pres">
      <dgm:prSet presAssocID="{98C86A70-2FA2-4AC1-B5F3-A5F3AD34B918}" presName="compNode" presStyleCnt="0"/>
      <dgm:spPr/>
    </dgm:pt>
    <dgm:pt modelId="{69E13BED-B39C-4401-A084-DC4E154EF830}" type="pres">
      <dgm:prSet presAssocID="{98C86A70-2FA2-4AC1-B5F3-A5F3AD34B918}" presName="iconBgRect" presStyleLbl="bgShp" presStyleIdx="1" presStyleCnt="6"/>
      <dgm:spPr/>
    </dgm:pt>
    <dgm:pt modelId="{30F873C3-DF42-4C65-B0BF-CC46F8DF5D6D}" type="pres">
      <dgm:prSet presAssocID="{98C86A70-2FA2-4AC1-B5F3-A5F3AD34B918}" presName="iconRect" presStyleLbl="node1" presStyleIdx="1" presStyleCnt="6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86AB68E-FF71-4D70-A146-3D80D88A6D83}" type="pres">
      <dgm:prSet presAssocID="{98C86A70-2FA2-4AC1-B5F3-A5F3AD34B918}" presName="spaceRect" presStyleCnt="0"/>
      <dgm:spPr/>
    </dgm:pt>
    <dgm:pt modelId="{4D79F148-A9E0-4B48-AD0E-C978E36BE00D}" type="pres">
      <dgm:prSet presAssocID="{98C86A70-2FA2-4AC1-B5F3-A5F3AD34B918}" presName="textRect" presStyleLbl="revTx" presStyleIdx="1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DAB1941D-0129-434B-8283-FBF622DC98F0}" type="pres">
      <dgm:prSet presAssocID="{742B60BD-D2F5-4D06-AEE8-B7B17970A5D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4C796CC-FDAB-4BA4-B47A-B2D21FD3FE31}" type="pres">
      <dgm:prSet presAssocID="{1AD5F67C-529E-4BA0-AF57-3E6BA3843433}" presName="compNode" presStyleCnt="0"/>
      <dgm:spPr/>
    </dgm:pt>
    <dgm:pt modelId="{358B71E3-2917-4E91-907E-DEBDD131418C}" type="pres">
      <dgm:prSet presAssocID="{1AD5F67C-529E-4BA0-AF57-3E6BA3843433}" presName="iconBgRect" presStyleLbl="bgShp" presStyleIdx="2" presStyleCnt="6"/>
      <dgm:spPr/>
    </dgm:pt>
    <dgm:pt modelId="{8248E9B3-38CF-4AF3-8B36-12622A10B7DA}" type="pres">
      <dgm:prSet presAssocID="{1AD5F67C-529E-4BA0-AF57-3E6BA3843433}" presName="iconRect" presStyleLbl="node1" presStyleIdx="2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5D26E666-708F-4145-9A7E-95A90C60DC16}" type="pres">
      <dgm:prSet presAssocID="{1AD5F67C-529E-4BA0-AF57-3E6BA3843433}" presName="spaceRect" presStyleCnt="0"/>
      <dgm:spPr/>
    </dgm:pt>
    <dgm:pt modelId="{A1F80697-C87B-40CD-8756-0DBF3313DBB5}" type="pres">
      <dgm:prSet presAssocID="{1AD5F67C-529E-4BA0-AF57-3E6BA3843433}" presName="textRect" presStyleLbl="revTx" presStyleIdx="2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79B24AF-77CD-4663-BD77-9AF04B092E41}" type="pres">
      <dgm:prSet presAssocID="{213F186A-6DDB-4684-AE2C-4BD336B008B6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339F399-9FCE-47CF-BECE-545EB2FBA0F1}" type="pres">
      <dgm:prSet presAssocID="{898CB993-2C62-4B30-AFD1-5F1F60525C09}" presName="compNode" presStyleCnt="0"/>
      <dgm:spPr/>
    </dgm:pt>
    <dgm:pt modelId="{5AEB94EC-11C4-4BF3-BB93-4326A862C7AB}" type="pres">
      <dgm:prSet presAssocID="{898CB993-2C62-4B30-AFD1-5F1F60525C09}" presName="iconBgRect" presStyleLbl="bgShp" presStyleIdx="3" presStyleCnt="6"/>
      <dgm:spPr/>
    </dgm:pt>
    <dgm:pt modelId="{3B678C92-C6F7-4B48-9766-E4964A615C06}" type="pres">
      <dgm:prSet presAssocID="{898CB993-2C62-4B30-AFD1-5F1F60525C09}" presName="iconRect" presStyleLbl="node1" presStyleIdx="3" presStyleCnt="6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70191CA3-FDE0-4182-855E-BD565C86259D}" type="pres">
      <dgm:prSet presAssocID="{898CB993-2C62-4B30-AFD1-5F1F60525C09}" presName="spaceRect" presStyleCnt="0"/>
      <dgm:spPr/>
    </dgm:pt>
    <dgm:pt modelId="{9A9FFB2C-EEF4-4F04-9BA0-6293577E2E64}" type="pres">
      <dgm:prSet presAssocID="{898CB993-2C62-4B30-AFD1-5F1F60525C09}" presName="textRect" presStyleLbl="revTx" presStyleIdx="3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171565BF-A03E-4204-9FB1-E5EAFA66A555}" type="pres">
      <dgm:prSet presAssocID="{79D15E5E-BF92-4A2A-B477-916BCD85B63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8981BE8-CD9F-45E1-BB70-E75551D5CA64}" type="pres">
      <dgm:prSet presAssocID="{6EEECEB8-2575-41A6-A0E1-647CFF9BBDC3}" presName="compNode" presStyleCnt="0"/>
      <dgm:spPr/>
    </dgm:pt>
    <dgm:pt modelId="{413C9AB5-9DE5-44BA-91E9-7E328CE06BC0}" type="pres">
      <dgm:prSet presAssocID="{6EEECEB8-2575-41A6-A0E1-647CFF9BBDC3}" presName="iconBgRect" presStyleLbl="bgShp" presStyleIdx="4" presStyleCnt="6"/>
      <dgm:spPr/>
    </dgm:pt>
    <dgm:pt modelId="{570F7929-EAC3-4506-8E1D-CA8388002A50}" type="pres">
      <dgm:prSet presAssocID="{6EEECEB8-2575-41A6-A0E1-647CFF9BBDC3}" presName="iconRect" presStyleLbl="node1" presStyleIdx="4" presStyleCnt="6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6322533-1860-4E5F-AE5C-3901FA2F4EF7}" type="pres">
      <dgm:prSet presAssocID="{6EEECEB8-2575-41A6-A0E1-647CFF9BBDC3}" presName="spaceRect" presStyleCnt="0"/>
      <dgm:spPr/>
    </dgm:pt>
    <dgm:pt modelId="{0FA84AC7-C503-41FD-A69D-51794536384F}" type="pres">
      <dgm:prSet presAssocID="{6EEECEB8-2575-41A6-A0E1-647CFF9BBDC3}" presName="textRect" presStyleLbl="revTx" presStyleIdx="4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6710BE2-14DA-4F18-AC90-FF9923C60449}" type="pres">
      <dgm:prSet presAssocID="{061B7CF6-D748-4637-8084-19965AE3071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502E0BA-5138-4F27-9F54-F613996ED31B}" type="pres">
      <dgm:prSet presAssocID="{83B3E31B-C632-4E6C-BA13-2316D9892DD6}" presName="compNode" presStyleCnt="0"/>
      <dgm:spPr/>
    </dgm:pt>
    <dgm:pt modelId="{59194BC2-2BF0-443F-9B7B-D767E255422D}" type="pres">
      <dgm:prSet presAssocID="{83B3E31B-C632-4E6C-BA13-2316D9892DD6}" presName="iconBgRect" presStyleLbl="bgShp" presStyleIdx="5" presStyleCnt="6"/>
      <dgm:spPr/>
    </dgm:pt>
    <dgm:pt modelId="{F7571908-4A53-49B2-85D7-B9F2EDB57E02}" type="pres">
      <dgm:prSet presAssocID="{83B3E31B-C632-4E6C-BA13-2316D9892DD6}" presName="iconRect" presStyleLbl="node1" presStyleIdx="5" presStyleCnt="6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D89EAD20-3184-4D0B-8584-D493F8E83D81}" type="pres">
      <dgm:prSet presAssocID="{83B3E31B-C632-4E6C-BA13-2316D9892DD6}" presName="spaceRect" presStyleCnt="0"/>
      <dgm:spPr/>
    </dgm:pt>
    <dgm:pt modelId="{1E1AB2D6-1B06-4801-A5D9-0FC07DC2324A}" type="pres">
      <dgm:prSet presAssocID="{83B3E31B-C632-4E6C-BA13-2316D9892DD6}" presName="textRect" presStyleLbl="revTx" presStyleIdx="5" presStyleCnt="6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CC3901-42ED-46AC-A5F3-7D901D7B2939}" type="presOf" srcId="{061B7CF6-D748-4637-8084-19965AE3071A}" destId="{66710BE2-14DA-4F18-AC90-FF9923C60449}" srcOrd="0" destOrd="0" presId="urn:microsoft.com/office/officeart/2018/2/layout/IconCircleList"/>
    <dgm:cxn modelId="{4DA1A0F8-AA80-4105-BE4D-3CAF4BE59B89}" type="presOf" srcId="{742B60BD-D2F5-4D06-AEE8-B7B17970A5D1}" destId="{DAB1941D-0129-434B-8283-FBF622DC98F0}" srcOrd="0" destOrd="0" presId="urn:microsoft.com/office/officeart/2018/2/layout/IconCircleList"/>
    <dgm:cxn modelId="{5CD9F37B-0A5A-4831-9B53-2E40C5A27385}" srcId="{D6190A9B-4E94-445D-BC37-7464348D961D}" destId="{1AD5F67C-529E-4BA0-AF57-3E6BA3843433}" srcOrd="2" destOrd="0" parTransId="{2342ED39-90B0-4199-A011-FF05CEE4EFC6}" sibTransId="{213F186A-6DDB-4684-AE2C-4BD336B008B6}"/>
    <dgm:cxn modelId="{8A041226-43FA-48EE-9AE7-E46FC48F2E68}" type="presOf" srcId="{6EEECEB8-2575-41A6-A0E1-647CFF9BBDC3}" destId="{0FA84AC7-C503-41FD-A69D-51794536384F}" srcOrd="0" destOrd="0" presId="urn:microsoft.com/office/officeart/2018/2/layout/IconCircleList"/>
    <dgm:cxn modelId="{019F1977-D354-4187-8AB6-8E424DD4E835}" type="presOf" srcId="{CEEBA67F-1531-4032-AF75-A19B59FDB1C7}" destId="{A5A4DA44-7BF3-43B5-80B6-C63C282D1A47}" srcOrd="0" destOrd="0" presId="urn:microsoft.com/office/officeart/2018/2/layout/IconCircleList"/>
    <dgm:cxn modelId="{578E91B4-CC09-45A3-A76D-9427AE3EE0A1}" srcId="{D6190A9B-4E94-445D-BC37-7464348D961D}" destId="{CEEBA67F-1531-4032-AF75-A19B59FDB1C7}" srcOrd="0" destOrd="0" parTransId="{1A705CCF-D91F-4BA5-84EC-325D4661987F}" sibTransId="{4B7AA1AB-B465-4FF6-B8C6-D289186CD326}"/>
    <dgm:cxn modelId="{14B1FDF1-44E3-430F-809C-92AAB57FD66D}" type="presOf" srcId="{98C86A70-2FA2-4AC1-B5F3-A5F3AD34B918}" destId="{4D79F148-A9E0-4B48-AD0E-C978E36BE00D}" srcOrd="0" destOrd="0" presId="urn:microsoft.com/office/officeart/2018/2/layout/IconCircleList"/>
    <dgm:cxn modelId="{545B8DFE-160A-4758-99ED-BEF60E6BDF16}" type="presOf" srcId="{79D15E5E-BF92-4A2A-B477-916BCD85B633}" destId="{171565BF-A03E-4204-9FB1-E5EAFA66A555}" srcOrd="0" destOrd="0" presId="urn:microsoft.com/office/officeart/2018/2/layout/IconCircleList"/>
    <dgm:cxn modelId="{CC94509A-F5F8-4B26-87D0-7D7E1B0DBA7D}" type="presOf" srcId="{D6190A9B-4E94-445D-BC37-7464348D961D}" destId="{91FAB741-5FE5-4AAE-A7D4-97B44EC83FEB}" srcOrd="0" destOrd="0" presId="urn:microsoft.com/office/officeart/2018/2/layout/IconCircleList"/>
    <dgm:cxn modelId="{F7B7C88D-AF73-4F12-9637-BAAF245757B9}" type="presOf" srcId="{898CB993-2C62-4B30-AFD1-5F1F60525C09}" destId="{9A9FFB2C-EEF4-4F04-9BA0-6293577E2E64}" srcOrd="0" destOrd="0" presId="urn:microsoft.com/office/officeart/2018/2/layout/IconCircleList"/>
    <dgm:cxn modelId="{CD01CE1C-8659-4AF6-9AE7-75B5AAE1406A}" srcId="{D6190A9B-4E94-445D-BC37-7464348D961D}" destId="{6EEECEB8-2575-41A6-A0E1-647CFF9BBDC3}" srcOrd="4" destOrd="0" parTransId="{FA93A2E5-B833-4373-BBF7-E7CAFE02E059}" sibTransId="{061B7CF6-D748-4637-8084-19965AE3071A}"/>
    <dgm:cxn modelId="{2D2E71FA-27AB-4FE2-A12A-931D2A025DE6}" type="presOf" srcId="{213F186A-6DDB-4684-AE2C-4BD336B008B6}" destId="{579B24AF-77CD-4663-BD77-9AF04B092E41}" srcOrd="0" destOrd="0" presId="urn:microsoft.com/office/officeart/2018/2/layout/IconCircleList"/>
    <dgm:cxn modelId="{70CB3450-3438-44DA-9F90-4240F6F33798}" srcId="{D6190A9B-4E94-445D-BC37-7464348D961D}" destId="{83B3E31B-C632-4E6C-BA13-2316D9892DD6}" srcOrd="5" destOrd="0" parTransId="{FC4B45C0-5E61-4959-ADC3-578660A63243}" sibTransId="{A364F141-B549-4129-B998-47ADA7EF08C2}"/>
    <dgm:cxn modelId="{64995200-29F0-4D0F-86A6-42F453E34ED1}" srcId="{D6190A9B-4E94-445D-BC37-7464348D961D}" destId="{898CB993-2C62-4B30-AFD1-5F1F60525C09}" srcOrd="3" destOrd="0" parTransId="{40A4BB11-EE3D-4388-B807-D266F94442CC}" sibTransId="{79D15E5E-BF92-4A2A-B477-916BCD85B633}"/>
    <dgm:cxn modelId="{027D848C-D99D-4319-99E9-7BB15441DFD5}" srcId="{D6190A9B-4E94-445D-BC37-7464348D961D}" destId="{98C86A70-2FA2-4AC1-B5F3-A5F3AD34B918}" srcOrd="1" destOrd="0" parTransId="{5B4A8A9B-DCC0-47AF-9110-F0E301BB1989}" sibTransId="{742B60BD-D2F5-4D06-AEE8-B7B17970A5D1}"/>
    <dgm:cxn modelId="{F03002B8-AE2F-4CB4-BBA1-D8E74DAB57C5}" type="presOf" srcId="{4B7AA1AB-B465-4FF6-B8C6-D289186CD326}" destId="{4B3FE127-EEDB-485F-A882-FD7CDC59A4FF}" srcOrd="0" destOrd="0" presId="urn:microsoft.com/office/officeart/2018/2/layout/IconCircleList"/>
    <dgm:cxn modelId="{65AF879E-6DAB-4DFF-B243-50066A8DAA7A}" type="presOf" srcId="{83B3E31B-C632-4E6C-BA13-2316D9892DD6}" destId="{1E1AB2D6-1B06-4801-A5D9-0FC07DC2324A}" srcOrd="0" destOrd="0" presId="urn:microsoft.com/office/officeart/2018/2/layout/IconCircleList"/>
    <dgm:cxn modelId="{BAD71E38-68B9-4DF3-8620-D8EE8E2B298A}" type="presOf" srcId="{1AD5F67C-529E-4BA0-AF57-3E6BA3843433}" destId="{A1F80697-C87B-40CD-8756-0DBF3313DBB5}" srcOrd="0" destOrd="0" presId="urn:microsoft.com/office/officeart/2018/2/layout/IconCircleList"/>
    <dgm:cxn modelId="{FEE37923-DCB7-4452-A8F7-D15A940E80B3}" type="presParOf" srcId="{91FAB741-5FE5-4AAE-A7D4-97B44EC83FEB}" destId="{A0CCDA06-5C4C-40C7-A703-BCAAEE1674B2}" srcOrd="0" destOrd="0" presId="urn:microsoft.com/office/officeart/2018/2/layout/IconCircleList"/>
    <dgm:cxn modelId="{D1F6CE44-27FD-4B33-81C7-4E7C1AFD1066}" type="presParOf" srcId="{A0CCDA06-5C4C-40C7-A703-BCAAEE1674B2}" destId="{09C0D649-0F6A-44EF-9C9F-5440600346BB}" srcOrd="0" destOrd="0" presId="urn:microsoft.com/office/officeart/2018/2/layout/IconCircleList"/>
    <dgm:cxn modelId="{4A4BB8A7-6131-4994-87D2-4B00450910C1}" type="presParOf" srcId="{09C0D649-0F6A-44EF-9C9F-5440600346BB}" destId="{65E0AA6F-F507-4ACD-B5D3-D9ABBCCF6DEF}" srcOrd="0" destOrd="0" presId="urn:microsoft.com/office/officeart/2018/2/layout/IconCircleList"/>
    <dgm:cxn modelId="{B9BA753A-1372-4429-AB35-40D2F828F37F}" type="presParOf" srcId="{09C0D649-0F6A-44EF-9C9F-5440600346BB}" destId="{83E3CB01-484A-4639-BD2A-02DFC2EDDA77}" srcOrd="1" destOrd="0" presId="urn:microsoft.com/office/officeart/2018/2/layout/IconCircleList"/>
    <dgm:cxn modelId="{1A46C2A5-BE25-4849-BE94-C4486F07A1D9}" type="presParOf" srcId="{09C0D649-0F6A-44EF-9C9F-5440600346BB}" destId="{AEE1F3FB-0200-4BD8-A58D-4BED61B7071D}" srcOrd="2" destOrd="0" presId="urn:microsoft.com/office/officeart/2018/2/layout/IconCircleList"/>
    <dgm:cxn modelId="{0C699E6E-21DB-471D-8CED-4E82DB16EFB2}" type="presParOf" srcId="{09C0D649-0F6A-44EF-9C9F-5440600346BB}" destId="{A5A4DA44-7BF3-43B5-80B6-C63C282D1A47}" srcOrd="3" destOrd="0" presId="urn:microsoft.com/office/officeart/2018/2/layout/IconCircleList"/>
    <dgm:cxn modelId="{5EBA102C-FA8A-4689-A5D3-AE4D78D236E2}" type="presParOf" srcId="{A0CCDA06-5C4C-40C7-A703-BCAAEE1674B2}" destId="{4B3FE127-EEDB-485F-A882-FD7CDC59A4FF}" srcOrd="1" destOrd="0" presId="urn:microsoft.com/office/officeart/2018/2/layout/IconCircleList"/>
    <dgm:cxn modelId="{6DAC1FA7-4F74-4F65-B49E-8533C98A64E5}" type="presParOf" srcId="{A0CCDA06-5C4C-40C7-A703-BCAAEE1674B2}" destId="{E007C34E-FE34-431A-AD39-127905613EFE}" srcOrd="2" destOrd="0" presId="urn:microsoft.com/office/officeart/2018/2/layout/IconCircleList"/>
    <dgm:cxn modelId="{E09AA54F-D538-459C-B7E3-BDCDB1728331}" type="presParOf" srcId="{E007C34E-FE34-431A-AD39-127905613EFE}" destId="{69E13BED-B39C-4401-A084-DC4E154EF830}" srcOrd="0" destOrd="0" presId="urn:microsoft.com/office/officeart/2018/2/layout/IconCircleList"/>
    <dgm:cxn modelId="{DF7409F0-95A9-4091-A551-2B6B496CD8A2}" type="presParOf" srcId="{E007C34E-FE34-431A-AD39-127905613EFE}" destId="{30F873C3-DF42-4C65-B0BF-CC46F8DF5D6D}" srcOrd="1" destOrd="0" presId="urn:microsoft.com/office/officeart/2018/2/layout/IconCircleList"/>
    <dgm:cxn modelId="{F4BEC51D-CF12-4687-BD91-D92AF0F2A079}" type="presParOf" srcId="{E007C34E-FE34-431A-AD39-127905613EFE}" destId="{286AB68E-FF71-4D70-A146-3D80D88A6D83}" srcOrd="2" destOrd="0" presId="urn:microsoft.com/office/officeart/2018/2/layout/IconCircleList"/>
    <dgm:cxn modelId="{BADD32A8-43F8-4836-A7CF-E65C041A3DAA}" type="presParOf" srcId="{E007C34E-FE34-431A-AD39-127905613EFE}" destId="{4D79F148-A9E0-4B48-AD0E-C978E36BE00D}" srcOrd="3" destOrd="0" presId="urn:microsoft.com/office/officeart/2018/2/layout/IconCircleList"/>
    <dgm:cxn modelId="{E5D404FD-E28B-4833-B41C-F0BE18A9B777}" type="presParOf" srcId="{A0CCDA06-5C4C-40C7-A703-BCAAEE1674B2}" destId="{DAB1941D-0129-434B-8283-FBF622DC98F0}" srcOrd="3" destOrd="0" presId="urn:microsoft.com/office/officeart/2018/2/layout/IconCircleList"/>
    <dgm:cxn modelId="{835BEFDE-7E73-4E5C-B413-877E36511357}" type="presParOf" srcId="{A0CCDA06-5C4C-40C7-A703-BCAAEE1674B2}" destId="{B4C796CC-FDAB-4BA4-B47A-B2D21FD3FE31}" srcOrd="4" destOrd="0" presId="urn:microsoft.com/office/officeart/2018/2/layout/IconCircleList"/>
    <dgm:cxn modelId="{18E5067E-C893-42F4-8587-05C610953E2A}" type="presParOf" srcId="{B4C796CC-FDAB-4BA4-B47A-B2D21FD3FE31}" destId="{358B71E3-2917-4E91-907E-DEBDD131418C}" srcOrd="0" destOrd="0" presId="urn:microsoft.com/office/officeart/2018/2/layout/IconCircleList"/>
    <dgm:cxn modelId="{DECA57FF-C20F-49A8-B6AF-E29462F3900E}" type="presParOf" srcId="{B4C796CC-FDAB-4BA4-B47A-B2D21FD3FE31}" destId="{8248E9B3-38CF-4AF3-8B36-12622A10B7DA}" srcOrd="1" destOrd="0" presId="urn:microsoft.com/office/officeart/2018/2/layout/IconCircleList"/>
    <dgm:cxn modelId="{501DBEC6-5472-43A7-BBBC-B9457897725D}" type="presParOf" srcId="{B4C796CC-FDAB-4BA4-B47A-B2D21FD3FE31}" destId="{5D26E666-708F-4145-9A7E-95A90C60DC16}" srcOrd="2" destOrd="0" presId="urn:microsoft.com/office/officeart/2018/2/layout/IconCircleList"/>
    <dgm:cxn modelId="{DA5B141F-67CD-4C16-800F-48214C1031D9}" type="presParOf" srcId="{B4C796CC-FDAB-4BA4-B47A-B2D21FD3FE31}" destId="{A1F80697-C87B-40CD-8756-0DBF3313DBB5}" srcOrd="3" destOrd="0" presId="urn:microsoft.com/office/officeart/2018/2/layout/IconCircleList"/>
    <dgm:cxn modelId="{9AAEDF71-6184-442E-9D79-5B6118C718BD}" type="presParOf" srcId="{A0CCDA06-5C4C-40C7-A703-BCAAEE1674B2}" destId="{579B24AF-77CD-4663-BD77-9AF04B092E41}" srcOrd="5" destOrd="0" presId="urn:microsoft.com/office/officeart/2018/2/layout/IconCircleList"/>
    <dgm:cxn modelId="{577E8045-2A4E-4F0F-B552-B4EEE362833B}" type="presParOf" srcId="{A0CCDA06-5C4C-40C7-A703-BCAAEE1674B2}" destId="{6339F399-9FCE-47CF-BECE-545EB2FBA0F1}" srcOrd="6" destOrd="0" presId="urn:microsoft.com/office/officeart/2018/2/layout/IconCircleList"/>
    <dgm:cxn modelId="{FCF4BCA0-89AC-450E-9BB4-F295227BA675}" type="presParOf" srcId="{6339F399-9FCE-47CF-BECE-545EB2FBA0F1}" destId="{5AEB94EC-11C4-4BF3-BB93-4326A862C7AB}" srcOrd="0" destOrd="0" presId="urn:microsoft.com/office/officeart/2018/2/layout/IconCircleList"/>
    <dgm:cxn modelId="{4B4D9F75-48B5-497A-BAB6-A09512C1163E}" type="presParOf" srcId="{6339F399-9FCE-47CF-BECE-545EB2FBA0F1}" destId="{3B678C92-C6F7-4B48-9766-E4964A615C06}" srcOrd="1" destOrd="0" presId="urn:microsoft.com/office/officeart/2018/2/layout/IconCircleList"/>
    <dgm:cxn modelId="{05EFE3CA-BD9B-43A8-9BE2-D20306156D21}" type="presParOf" srcId="{6339F399-9FCE-47CF-BECE-545EB2FBA0F1}" destId="{70191CA3-FDE0-4182-855E-BD565C86259D}" srcOrd="2" destOrd="0" presId="urn:microsoft.com/office/officeart/2018/2/layout/IconCircleList"/>
    <dgm:cxn modelId="{40856C84-28C1-44DB-AD91-1CDB16582CC9}" type="presParOf" srcId="{6339F399-9FCE-47CF-BECE-545EB2FBA0F1}" destId="{9A9FFB2C-EEF4-4F04-9BA0-6293577E2E64}" srcOrd="3" destOrd="0" presId="urn:microsoft.com/office/officeart/2018/2/layout/IconCircleList"/>
    <dgm:cxn modelId="{31C611FC-6B73-451D-9CF5-4E959B5EC754}" type="presParOf" srcId="{A0CCDA06-5C4C-40C7-A703-BCAAEE1674B2}" destId="{171565BF-A03E-4204-9FB1-E5EAFA66A555}" srcOrd="7" destOrd="0" presId="urn:microsoft.com/office/officeart/2018/2/layout/IconCircleList"/>
    <dgm:cxn modelId="{CE92CFCB-67C4-433B-AAAE-07D17D44EC6C}" type="presParOf" srcId="{A0CCDA06-5C4C-40C7-A703-BCAAEE1674B2}" destId="{68981BE8-CD9F-45E1-BB70-E75551D5CA64}" srcOrd="8" destOrd="0" presId="urn:microsoft.com/office/officeart/2018/2/layout/IconCircleList"/>
    <dgm:cxn modelId="{398B0D93-F3C3-48B8-A67D-7F8F8415B245}" type="presParOf" srcId="{68981BE8-CD9F-45E1-BB70-E75551D5CA64}" destId="{413C9AB5-9DE5-44BA-91E9-7E328CE06BC0}" srcOrd="0" destOrd="0" presId="urn:microsoft.com/office/officeart/2018/2/layout/IconCircleList"/>
    <dgm:cxn modelId="{FC374A0B-AE1B-45CA-B5FC-5311145240B5}" type="presParOf" srcId="{68981BE8-CD9F-45E1-BB70-E75551D5CA64}" destId="{570F7929-EAC3-4506-8E1D-CA8388002A50}" srcOrd="1" destOrd="0" presId="urn:microsoft.com/office/officeart/2018/2/layout/IconCircleList"/>
    <dgm:cxn modelId="{5A8761F8-6A6A-40C7-98B4-E67324F54281}" type="presParOf" srcId="{68981BE8-CD9F-45E1-BB70-E75551D5CA64}" destId="{76322533-1860-4E5F-AE5C-3901FA2F4EF7}" srcOrd="2" destOrd="0" presId="urn:microsoft.com/office/officeart/2018/2/layout/IconCircleList"/>
    <dgm:cxn modelId="{70F9A892-AD4C-4A9B-9D30-F8881A2F7FB9}" type="presParOf" srcId="{68981BE8-CD9F-45E1-BB70-E75551D5CA64}" destId="{0FA84AC7-C503-41FD-A69D-51794536384F}" srcOrd="3" destOrd="0" presId="urn:microsoft.com/office/officeart/2018/2/layout/IconCircleList"/>
    <dgm:cxn modelId="{048A95E1-0932-43F8-82A6-5EA9425CED7B}" type="presParOf" srcId="{A0CCDA06-5C4C-40C7-A703-BCAAEE1674B2}" destId="{66710BE2-14DA-4F18-AC90-FF9923C60449}" srcOrd="9" destOrd="0" presId="urn:microsoft.com/office/officeart/2018/2/layout/IconCircleList"/>
    <dgm:cxn modelId="{1AE88198-3BF9-4747-85EC-1B89C746BC52}" type="presParOf" srcId="{A0CCDA06-5C4C-40C7-A703-BCAAEE1674B2}" destId="{6502E0BA-5138-4F27-9F54-F613996ED31B}" srcOrd="10" destOrd="0" presId="urn:microsoft.com/office/officeart/2018/2/layout/IconCircleList"/>
    <dgm:cxn modelId="{287D2D14-BB35-4B13-9576-BE8B125C2BB9}" type="presParOf" srcId="{6502E0BA-5138-4F27-9F54-F613996ED31B}" destId="{59194BC2-2BF0-443F-9B7B-D767E255422D}" srcOrd="0" destOrd="0" presId="urn:microsoft.com/office/officeart/2018/2/layout/IconCircleList"/>
    <dgm:cxn modelId="{9C3B60C3-3079-4A09-A56C-920207633800}" type="presParOf" srcId="{6502E0BA-5138-4F27-9F54-F613996ED31B}" destId="{F7571908-4A53-49B2-85D7-B9F2EDB57E02}" srcOrd="1" destOrd="0" presId="urn:microsoft.com/office/officeart/2018/2/layout/IconCircleList"/>
    <dgm:cxn modelId="{22101AB2-8DF3-4E47-8E7D-7C6A58B09399}" type="presParOf" srcId="{6502E0BA-5138-4F27-9F54-F613996ED31B}" destId="{D89EAD20-3184-4D0B-8584-D493F8E83D81}" srcOrd="2" destOrd="0" presId="urn:microsoft.com/office/officeart/2018/2/layout/IconCircleList"/>
    <dgm:cxn modelId="{8B0E6CDE-C6AC-497A-AB9D-01E78798FA6C}" type="presParOf" srcId="{6502E0BA-5138-4F27-9F54-F613996ED31B}" destId="{1E1AB2D6-1B06-4801-A5D9-0FC07DC2324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5A40F4-1CB4-48E3-A835-C6415257BC3C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B9A2445-5DD7-4C0B-9041-809F415D5D3C}">
      <dgm:prSet phldrT="[Text]"/>
      <dgm:spPr/>
      <dgm:t>
        <a:bodyPr/>
        <a:lstStyle/>
        <a:p>
          <a:pPr>
            <a:defRPr b="1"/>
          </a:pPr>
          <a:r>
            <a:rPr lang="en-US"/>
            <a:t>Mental Health Issue</a:t>
          </a:r>
        </a:p>
      </dgm:t>
    </dgm:pt>
    <dgm:pt modelId="{810F28DC-AC00-4293-9320-5EA2935138AB}" type="parTrans" cxnId="{54E56F6E-5773-4EDD-A0C1-CA9E842F35F2}">
      <dgm:prSet/>
      <dgm:spPr/>
      <dgm:t>
        <a:bodyPr/>
        <a:lstStyle/>
        <a:p>
          <a:endParaRPr lang="en-US" sz="2200"/>
        </a:p>
      </dgm:t>
    </dgm:pt>
    <dgm:pt modelId="{7C165F22-C635-43F3-806D-20F6D540F6BA}" type="sibTrans" cxnId="{54E56F6E-5773-4EDD-A0C1-CA9E842F35F2}">
      <dgm:prSet/>
      <dgm:spPr/>
      <dgm:t>
        <a:bodyPr/>
        <a:lstStyle/>
        <a:p>
          <a:endParaRPr lang="en-US"/>
        </a:p>
      </dgm:t>
    </dgm:pt>
    <dgm:pt modelId="{48892350-DFB7-471A-A488-A3E8B496D9A2}">
      <dgm:prSet phldrT="[Text]"/>
      <dgm:spPr/>
      <dgm:t>
        <a:bodyPr/>
        <a:lstStyle/>
        <a:p>
          <a:r>
            <a:rPr lang="en-US"/>
            <a:t>Call CAPS (24/7) 215-898-7021 (Press #1)</a:t>
          </a:r>
        </a:p>
      </dgm:t>
    </dgm:pt>
    <dgm:pt modelId="{57D56CFC-ED9D-42C0-9A64-A4E54024BD3E}" type="parTrans" cxnId="{FDC43B33-C88F-4977-B09B-FE894B8A7308}">
      <dgm:prSet/>
      <dgm:spPr/>
      <dgm:t>
        <a:bodyPr/>
        <a:lstStyle/>
        <a:p>
          <a:endParaRPr lang="en-US" sz="2200"/>
        </a:p>
      </dgm:t>
    </dgm:pt>
    <dgm:pt modelId="{C80AFA14-4225-40D0-880B-9F27ECE0644F}" type="sibTrans" cxnId="{FDC43B33-C88F-4977-B09B-FE894B8A7308}">
      <dgm:prSet/>
      <dgm:spPr/>
      <dgm:t>
        <a:bodyPr/>
        <a:lstStyle/>
        <a:p>
          <a:endParaRPr lang="en-US"/>
        </a:p>
      </dgm:t>
    </dgm:pt>
    <dgm:pt modelId="{286368D3-CD4E-409D-A3EF-AC21A2086F60}">
      <dgm:prSet phldrT="[Text]"/>
      <dgm:spPr/>
      <dgm:t>
        <a:bodyPr/>
        <a:lstStyle/>
        <a:p>
          <a:pPr>
            <a:defRPr b="1"/>
          </a:pPr>
          <a:r>
            <a:rPr lang="en-US"/>
            <a:t>Life-threatening Issue</a:t>
          </a:r>
        </a:p>
      </dgm:t>
    </dgm:pt>
    <dgm:pt modelId="{006AB906-17B3-4F75-B0AC-4A8502CFBB7E}" type="parTrans" cxnId="{68F11941-773C-4F30-BF41-706B12917596}">
      <dgm:prSet/>
      <dgm:spPr/>
      <dgm:t>
        <a:bodyPr/>
        <a:lstStyle/>
        <a:p>
          <a:endParaRPr lang="en-US" sz="2200"/>
        </a:p>
      </dgm:t>
    </dgm:pt>
    <dgm:pt modelId="{3E28E5A4-95FB-4D05-8F80-6347DDDE0E3F}" type="sibTrans" cxnId="{68F11941-773C-4F30-BF41-706B12917596}">
      <dgm:prSet/>
      <dgm:spPr/>
      <dgm:t>
        <a:bodyPr/>
        <a:lstStyle/>
        <a:p>
          <a:endParaRPr lang="en-US"/>
        </a:p>
      </dgm:t>
    </dgm:pt>
    <dgm:pt modelId="{9E2EBE3A-ACE0-4314-B439-742CB2D3E3A8}">
      <dgm:prSet phldrT="[Text]"/>
      <dgm:spPr/>
      <dgm:t>
        <a:bodyPr/>
        <a:lstStyle/>
        <a:p>
          <a:r>
            <a:rPr lang="en-US"/>
            <a:t>On campus-Penn Police; 215-573-3333 (511)</a:t>
          </a:r>
        </a:p>
      </dgm:t>
    </dgm:pt>
    <dgm:pt modelId="{D50CBF2A-2255-409A-9A00-F420C971C3F5}" type="parTrans" cxnId="{8F2CC04F-9DEF-43C2-A174-625E777FA953}">
      <dgm:prSet/>
      <dgm:spPr/>
      <dgm:t>
        <a:bodyPr/>
        <a:lstStyle/>
        <a:p>
          <a:endParaRPr lang="en-US" sz="2200"/>
        </a:p>
      </dgm:t>
    </dgm:pt>
    <dgm:pt modelId="{99BB2D4F-F01A-495D-9F01-C6B0BFB74635}" type="sibTrans" cxnId="{8F2CC04F-9DEF-43C2-A174-625E777FA953}">
      <dgm:prSet/>
      <dgm:spPr/>
      <dgm:t>
        <a:bodyPr/>
        <a:lstStyle/>
        <a:p>
          <a:endParaRPr lang="en-US"/>
        </a:p>
      </dgm:t>
    </dgm:pt>
    <dgm:pt modelId="{D3A18824-E926-4935-93DA-8FAAA824DF76}">
      <dgm:prSet phldrT="[Text]"/>
      <dgm:spPr/>
      <dgm:t>
        <a:bodyPr/>
        <a:lstStyle/>
        <a:p>
          <a:r>
            <a:rPr lang="en-US"/>
            <a:t>Off campus (911)</a:t>
          </a:r>
        </a:p>
      </dgm:t>
    </dgm:pt>
    <dgm:pt modelId="{EB002EE3-6AB1-4D9B-961B-F837223476E5}" type="parTrans" cxnId="{C4F84F73-39D5-41A2-BC6F-BABF380CF0BB}">
      <dgm:prSet/>
      <dgm:spPr/>
      <dgm:t>
        <a:bodyPr/>
        <a:lstStyle/>
        <a:p>
          <a:endParaRPr lang="en-US" sz="2200"/>
        </a:p>
      </dgm:t>
    </dgm:pt>
    <dgm:pt modelId="{D2F153D3-C74E-4587-A9F2-C2077F2FB6D0}" type="sibTrans" cxnId="{C4F84F73-39D5-41A2-BC6F-BABF380CF0BB}">
      <dgm:prSet/>
      <dgm:spPr/>
      <dgm:t>
        <a:bodyPr/>
        <a:lstStyle/>
        <a:p>
          <a:endParaRPr lang="en-US"/>
        </a:p>
      </dgm:t>
    </dgm:pt>
    <dgm:pt modelId="{14E8A212-893A-4467-815F-DCD9616720A4}" type="pres">
      <dgm:prSet presAssocID="{9B5A40F4-1CB4-48E3-A835-C6415257BC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7E5275-8491-4FAA-B157-043B3906D7E6}" type="pres">
      <dgm:prSet presAssocID="{8B9A2445-5DD7-4C0B-9041-809F415D5D3C}" presName="linNode" presStyleCnt="0"/>
      <dgm:spPr/>
    </dgm:pt>
    <dgm:pt modelId="{52CE1904-8842-4F32-8592-EEBCE142A6F0}" type="pres">
      <dgm:prSet presAssocID="{8B9A2445-5DD7-4C0B-9041-809F415D5D3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239EA-5F25-43EA-84AF-DD22AC11551A}" type="pres">
      <dgm:prSet presAssocID="{8B9A2445-5DD7-4C0B-9041-809F415D5D3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DE498-C5FA-4E46-B31B-D89AA0703D23}" type="pres">
      <dgm:prSet presAssocID="{7C165F22-C635-43F3-806D-20F6D540F6BA}" presName="sp" presStyleCnt="0"/>
      <dgm:spPr/>
    </dgm:pt>
    <dgm:pt modelId="{6BD949DE-E532-4A4E-A237-16624B8A8566}" type="pres">
      <dgm:prSet presAssocID="{286368D3-CD4E-409D-A3EF-AC21A2086F60}" presName="linNode" presStyleCnt="0"/>
      <dgm:spPr/>
    </dgm:pt>
    <dgm:pt modelId="{FEAD62EE-3FFB-4AA0-9B63-9E3A0034462D}" type="pres">
      <dgm:prSet presAssocID="{286368D3-CD4E-409D-A3EF-AC21A2086F6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A095E6-0EB6-4108-B21A-4859AD69E957}" type="pres">
      <dgm:prSet presAssocID="{286368D3-CD4E-409D-A3EF-AC21A2086F6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F6AFCF-0F8E-4CDE-93FF-84D1F4050974}" type="presOf" srcId="{D3A18824-E926-4935-93DA-8FAAA824DF76}" destId="{DEA095E6-0EB6-4108-B21A-4859AD69E957}" srcOrd="0" destOrd="1" presId="urn:microsoft.com/office/officeart/2005/8/layout/vList5"/>
    <dgm:cxn modelId="{54E56F6E-5773-4EDD-A0C1-CA9E842F35F2}" srcId="{9B5A40F4-1CB4-48E3-A835-C6415257BC3C}" destId="{8B9A2445-5DD7-4C0B-9041-809F415D5D3C}" srcOrd="0" destOrd="0" parTransId="{810F28DC-AC00-4293-9320-5EA2935138AB}" sibTransId="{7C165F22-C635-43F3-806D-20F6D540F6BA}"/>
    <dgm:cxn modelId="{8C93FFBB-E75D-4447-B8C9-A41C9EA493A2}" type="presOf" srcId="{286368D3-CD4E-409D-A3EF-AC21A2086F60}" destId="{FEAD62EE-3FFB-4AA0-9B63-9E3A0034462D}" srcOrd="0" destOrd="0" presId="urn:microsoft.com/office/officeart/2005/8/layout/vList5"/>
    <dgm:cxn modelId="{C81A1EEB-D6C0-42F7-A14B-1CE48D563905}" type="presOf" srcId="{9E2EBE3A-ACE0-4314-B439-742CB2D3E3A8}" destId="{DEA095E6-0EB6-4108-B21A-4859AD69E957}" srcOrd="0" destOrd="0" presId="urn:microsoft.com/office/officeart/2005/8/layout/vList5"/>
    <dgm:cxn modelId="{8F2CC04F-9DEF-43C2-A174-625E777FA953}" srcId="{286368D3-CD4E-409D-A3EF-AC21A2086F60}" destId="{9E2EBE3A-ACE0-4314-B439-742CB2D3E3A8}" srcOrd="0" destOrd="0" parTransId="{D50CBF2A-2255-409A-9A00-F420C971C3F5}" sibTransId="{99BB2D4F-F01A-495D-9F01-C6B0BFB74635}"/>
    <dgm:cxn modelId="{68F11941-773C-4F30-BF41-706B12917596}" srcId="{9B5A40F4-1CB4-48E3-A835-C6415257BC3C}" destId="{286368D3-CD4E-409D-A3EF-AC21A2086F60}" srcOrd="1" destOrd="0" parTransId="{006AB906-17B3-4F75-B0AC-4A8502CFBB7E}" sibTransId="{3E28E5A4-95FB-4D05-8F80-6347DDDE0E3F}"/>
    <dgm:cxn modelId="{FDC43B33-C88F-4977-B09B-FE894B8A7308}" srcId="{8B9A2445-5DD7-4C0B-9041-809F415D5D3C}" destId="{48892350-DFB7-471A-A488-A3E8B496D9A2}" srcOrd="0" destOrd="0" parTransId="{57D56CFC-ED9D-42C0-9A64-A4E54024BD3E}" sibTransId="{C80AFA14-4225-40D0-880B-9F27ECE0644F}"/>
    <dgm:cxn modelId="{C4F84F73-39D5-41A2-BC6F-BABF380CF0BB}" srcId="{286368D3-CD4E-409D-A3EF-AC21A2086F60}" destId="{D3A18824-E926-4935-93DA-8FAAA824DF76}" srcOrd="1" destOrd="0" parTransId="{EB002EE3-6AB1-4D9B-961B-F837223476E5}" sibTransId="{D2F153D3-C74E-4587-A9F2-C2077F2FB6D0}"/>
    <dgm:cxn modelId="{ED62A2B1-8D10-4E27-BF9F-D973FBA78F48}" type="presOf" srcId="{8B9A2445-5DD7-4C0B-9041-809F415D5D3C}" destId="{52CE1904-8842-4F32-8592-EEBCE142A6F0}" srcOrd="0" destOrd="0" presId="urn:microsoft.com/office/officeart/2005/8/layout/vList5"/>
    <dgm:cxn modelId="{1E05954B-6B75-4456-8A2F-9775B9C15027}" type="presOf" srcId="{9B5A40F4-1CB4-48E3-A835-C6415257BC3C}" destId="{14E8A212-893A-4467-815F-DCD9616720A4}" srcOrd="0" destOrd="0" presId="urn:microsoft.com/office/officeart/2005/8/layout/vList5"/>
    <dgm:cxn modelId="{DC04B243-27E9-4677-9578-740F9CA54C4E}" type="presOf" srcId="{48892350-DFB7-471A-A488-A3E8B496D9A2}" destId="{A22239EA-5F25-43EA-84AF-DD22AC11551A}" srcOrd="0" destOrd="0" presId="urn:microsoft.com/office/officeart/2005/8/layout/vList5"/>
    <dgm:cxn modelId="{673D7CF2-2BB2-45C9-8704-C834258935C2}" type="presParOf" srcId="{14E8A212-893A-4467-815F-DCD9616720A4}" destId="{157E5275-8491-4FAA-B157-043B3906D7E6}" srcOrd="0" destOrd="0" presId="urn:microsoft.com/office/officeart/2005/8/layout/vList5"/>
    <dgm:cxn modelId="{B548421B-E628-43D1-9975-04B1956B5380}" type="presParOf" srcId="{157E5275-8491-4FAA-B157-043B3906D7E6}" destId="{52CE1904-8842-4F32-8592-EEBCE142A6F0}" srcOrd="0" destOrd="0" presId="urn:microsoft.com/office/officeart/2005/8/layout/vList5"/>
    <dgm:cxn modelId="{E25C9B09-F2C2-47EF-AFCB-D6845BBA89C8}" type="presParOf" srcId="{157E5275-8491-4FAA-B157-043B3906D7E6}" destId="{A22239EA-5F25-43EA-84AF-DD22AC11551A}" srcOrd="1" destOrd="0" presId="urn:microsoft.com/office/officeart/2005/8/layout/vList5"/>
    <dgm:cxn modelId="{FC1CB0D5-FE9B-4CD1-8641-B8F7F2B5CF61}" type="presParOf" srcId="{14E8A212-893A-4467-815F-DCD9616720A4}" destId="{ACDDE498-C5FA-4E46-B31B-D89AA0703D23}" srcOrd="1" destOrd="0" presId="urn:microsoft.com/office/officeart/2005/8/layout/vList5"/>
    <dgm:cxn modelId="{96D10EA1-4B4C-4700-9836-DBCB36DF1CDC}" type="presParOf" srcId="{14E8A212-893A-4467-815F-DCD9616720A4}" destId="{6BD949DE-E532-4A4E-A237-16624B8A8566}" srcOrd="2" destOrd="0" presId="urn:microsoft.com/office/officeart/2005/8/layout/vList5"/>
    <dgm:cxn modelId="{B129DF5D-7FDF-4FC7-8E77-510087BF9090}" type="presParOf" srcId="{6BD949DE-E532-4A4E-A237-16624B8A8566}" destId="{FEAD62EE-3FFB-4AA0-9B63-9E3A0034462D}" srcOrd="0" destOrd="0" presId="urn:microsoft.com/office/officeart/2005/8/layout/vList5"/>
    <dgm:cxn modelId="{6061BBC6-8F52-4536-8E99-D37C242DD9BB}" type="presParOf" srcId="{6BD949DE-E532-4A4E-A237-16624B8A8566}" destId="{DEA095E6-0EB6-4108-B21A-4859AD69E95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B10D3-CE85-480D-A2B6-2A212A1BD74B}">
      <dsp:nvSpPr>
        <dsp:cNvPr id="0" name=""/>
        <dsp:cNvSpPr/>
      </dsp:nvSpPr>
      <dsp:spPr>
        <a:xfrm>
          <a:off x="0" y="410487"/>
          <a:ext cx="6569902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897" tIns="354076" rIns="50989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1700" kern="1200" dirty="0">
              <a:solidFill>
                <a:schemeClr val="tx1"/>
              </a:solidFill>
            </a:rPr>
            <a:t>Teletherapy, some in-person presence &amp; virtual programming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1700" kern="1200" dirty="0">
              <a:solidFill>
                <a:schemeClr val="tx1"/>
              </a:solidFill>
            </a:rPr>
            <a:t>Call 215-898-7021(24/7); 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sz="1700" kern="1200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1"/>
            </a:rPr>
            <a:t>here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.</a:t>
          </a:r>
          <a:endParaRPr lang="en-US" sz="1700" kern="1200" dirty="0"/>
        </a:p>
      </dsp:txBody>
      <dsp:txXfrm>
        <a:off x="0" y="410487"/>
        <a:ext cx="6569902" cy="963900"/>
      </dsp:txXfrm>
    </dsp:sp>
    <dsp:sp modelId="{7FD9D9B9-E6F6-4E29-8141-7971C096ACAC}">
      <dsp:nvSpPr>
        <dsp:cNvPr id="0" name=""/>
        <dsp:cNvSpPr/>
      </dsp:nvSpPr>
      <dsp:spPr>
        <a:xfrm>
          <a:off x="328495" y="159567"/>
          <a:ext cx="4598931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829" tIns="0" rIns="1738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/>
            <a:t>Counseling &amp; psychological Services (CAPS)</a:t>
          </a:r>
          <a:endParaRPr lang="en-US" sz="1700" kern="1200" dirty="0"/>
        </a:p>
      </dsp:txBody>
      <dsp:txXfrm>
        <a:off x="352993" y="184065"/>
        <a:ext cx="4549935" cy="452844"/>
      </dsp:txXfrm>
    </dsp:sp>
    <dsp:sp modelId="{1CD3513B-0E65-4203-8C43-04AB45F38CC9}">
      <dsp:nvSpPr>
        <dsp:cNvPr id="0" name=""/>
        <dsp:cNvSpPr/>
      </dsp:nvSpPr>
      <dsp:spPr>
        <a:xfrm>
          <a:off x="0" y="1717107"/>
          <a:ext cx="6569902" cy="1017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897" tIns="354076" rIns="50989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Virtual education, prevention, and brief interventions</a:t>
          </a:r>
        </a:p>
        <a:p>
          <a:pPr marL="171450" lvl="1" indent="-171450" algn="l" defTabSz="7556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Call 215-573-3525; 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sz="1700" kern="1200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2"/>
            </a:rPr>
            <a:t>here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.</a:t>
          </a:r>
          <a:endParaRPr lang="en-US" sz="1700" kern="1200" dirty="0"/>
        </a:p>
      </dsp:txBody>
      <dsp:txXfrm>
        <a:off x="0" y="1717107"/>
        <a:ext cx="6569902" cy="1017450"/>
      </dsp:txXfrm>
    </dsp:sp>
    <dsp:sp modelId="{1807A967-2CD4-495C-B150-696B1AC94551}">
      <dsp:nvSpPr>
        <dsp:cNvPr id="0" name=""/>
        <dsp:cNvSpPr/>
      </dsp:nvSpPr>
      <dsp:spPr>
        <a:xfrm>
          <a:off x="328495" y="1466187"/>
          <a:ext cx="4598931" cy="5018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829" tIns="0" rIns="1738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 dirty="0"/>
            <a:t>Alcohol &amp; other Drugs (AOD)</a:t>
          </a:r>
        </a:p>
      </dsp:txBody>
      <dsp:txXfrm>
        <a:off x="352993" y="1490685"/>
        <a:ext cx="4549935" cy="452844"/>
      </dsp:txXfrm>
    </dsp:sp>
    <dsp:sp modelId="{BA48FC0E-0B6D-4E01-9AC0-7B3390F88817}">
      <dsp:nvSpPr>
        <dsp:cNvPr id="0" name=""/>
        <dsp:cNvSpPr/>
      </dsp:nvSpPr>
      <dsp:spPr>
        <a:xfrm>
          <a:off x="0" y="3077277"/>
          <a:ext cx="6569902" cy="1017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897" tIns="354076" rIns="50989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Telehealth, some in-person presence (call ahead)</a:t>
          </a:r>
        </a:p>
        <a:p>
          <a:pPr marL="171450" lvl="1" indent="-171450" algn="l" defTabSz="7556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Call 215-573-3535 (24/7); 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Learn more </a:t>
          </a:r>
          <a:r>
            <a:rPr lang="en-US" sz="1700" kern="1200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3"/>
            </a:rPr>
            <a:t>here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.</a:t>
          </a:r>
          <a:endParaRPr lang="en-US" sz="1700" kern="1200" dirty="0"/>
        </a:p>
      </dsp:txBody>
      <dsp:txXfrm>
        <a:off x="0" y="3077277"/>
        <a:ext cx="6569902" cy="1017450"/>
      </dsp:txXfrm>
    </dsp:sp>
    <dsp:sp modelId="{92263604-CCC1-4494-BAD4-40837913394F}">
      <dsp:nvSpPr>
        <dsp:cNvPr id="0" name=""/>
        <dsp:cNvSpPr/>
      </dsp:nvSpPr>
      <dsp:spPr>
        <a:xfrm>
          <a:off x="328495" y="2826357"/>
          <a:ext cx="4598931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829" tIns="0" rIns="1738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 dirty="0"/>
            <a:t>Student health service (SHS)</a:t>
          </a:r>
        </a:p>
      </dsp:txBody>
      <dsp:txXfrm>
        <a:off x="352993" y="2850855"/>
        <a:ext cx="4549935" cy="452844"/>
      </dsp:txXfrm>
    </dsp:sp>
    <dsp:sp modelId="{1E600453-0DA8-46A4-B403-B41748592907}">
      <dsp:nvSpPr>
        <dsp:cNvPr id="0" name=""/>
        <dsp:cNvSpPr/>
      </dsp:nvSpPr>
      <dsp:spPr>
        <a:xfrm>
          <a:off x="0" y="4437447"/>
          <a:ext cx="6569902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9897" tIns="354076" rIns="50989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Disease surveillance and prevention, virtual health education and promotion, and policies. Learn more </a:t>
          </a:r>
          <a:r>
            <a:rPr lang="en-US" sz="1700" kern="1200" dirty="0">
              <a:latin typeface="Gill Sans MT" panose="020B0502020104020203"/>
              <a:ea typeface="+mn-ea"/>
              <a:cs typeface="+mn-cs"/>
              <a:hlinkClick xmlns:r="http://schemas.openxmlformats.org/officeDocument/2006/relationships" r:id="rId4"/>
            </a:rPr>
            <a:t>here</a:t>
          </a:r>
          <a:r>
            <a:rPr lang="en-US" sz="1700" kern="1200" dirty="0">
              <a:latin typeface="Gill Sans MT" panose="020B0502020104020203"/>
              <a:ea typeface="+mn-ea"/>
              <a:cs typeface="+mn-cs"/>
            </a:rPr>
            <a:t>.</a:t>
          </a:r>
          <a:endParaRPr lang="en-US" sz="1700" kern="1200" dirty="0"/>
        </a:p>
      </dsp:txBody>
      <dsp:txXfrm>
        <a:off x="0" y="4437447"/>
        <a:ext cx="6569902" cy="990675"/>
      </dsp:txXfrm>
    </dsp:sp>
    <dsp:sp modelId="{4B67D469-F15E-4676-9C56-F0D7DEEE054B}">
      <dsp:nvSpPr>
        <dsp:cNvPr id="0" name=""/>
        <dsp:cNvSpPr/>
      </dsp:nvSpPr>
      <dsp:spPr>
        <a:xfrm>
          <a:off x="328495" y="4186527"/>
          <a:ext cx="4598931" cy="5018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3829" tIns="0" rIns="1738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700" kern="1200"/>
            <a:t>Campus health</a:t>
          </a:r>
          <a:endParaRPr lang="en-US" sz="1700" kern="1200" dirty="0"/>
        </a:p>
      </dsp:txBody>
      <dsp:txXfrm>
        <a:off x="352993" y="4211025"/>
        <a:ext cx="4549935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0AA6F-F507-4ACD-B5D3-D9ABBCCF6DEF}">
      <dsp:nvSpPr>
        <dsp:cNvPr id="0" name=""/>
        <dsp:cNvSpPr/>
      </dsp:nvSpPr>
      <dsp:spPr>
        <a:xfrm>
          <a:off x="6889" y="583219"/>
          <a:ext cx="888356" cy="8883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3CB01-484A-4639-BD2A-02DFC2EDDA77}">
      <dsp:nvSpPr>
        <dsp:cNvPr id="0" name=""/>
        <dsp:cNvSpPr/>
      </dsp:nvSpPr>
      <dsp:spPr>
        <a:xfrm>
          <a:off x="193444" y="769774"/>
          <a:ext cx="515246" cy="51524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4DA44-7BF3-43B5-80B6-C63C282D1A47}">
      <dsp:nvSpPr>
        <dsp:cNvPr id="0" name=""/>
        <dsp:cNvSpPr/>
      </dsp:nvSpPr>
      <dsp:spPr>
        <a:xfrm>
          <a:off x="1085607" y="58321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Individual Therapy</a:t>
          </a:r>
          <a:endParaRPr lang="en-US" sz="2500" kern="1200" dirty="0"/>
        </a:p>
      </dsp:txBody>
      <dsp:txXfrm>
        <a:off x="1085607" y="583219"/>
        <a:ext cx="2093982" cy="888356"/>
      </dsp:txXfrm>
    </dsp:sp>
    <dsp:sp modelId="{69E13BED-B39C-4401-A084-DC4E154EF830}">
      <dsp:nvSpPr>
        <dsp:cNvPr id="0" name=""/>
        <dsp:cNvSpPr/>
      </dsp:nvSpPr>
      <dsp:spPr>
        <a:xfrm>
          <a:off x="3544449" y="583219"/>
          <a:ext cx="888356" cy="88835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873C3-DF42-4C65-B0BF-CC46F8DF5D6D}">
      <dsp:nvSpPr>
        <dsp:cNvPr id="0" name=""/>
        <dsp:cNvSpPr/>
      </dsp:nvSpPr>
      <dsp:spPr>
        <a:xfrm>
          <a:off x="3731004" y="769774"/>
          <a:ext cx="515246" cy="515246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79F148-A9E0-4B48-AD0E-C978E36BE00D}">
      <dsp:nvSpPr>
        <dsp:cNvPr id="0" name=""/>
        <dsp:cNvSpPr/>
      </dsp:nvSpPr>
      <dsp:spPr>
        <a:xfrm>
          <a:off x="4623167" y="58321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Group Therapy</a:t>
          </a:r>
          <a:endParaRPr lang="en-US" sz="2500" kern="1200" dirty="0"/>
        </a:p>
      </dsp:txBody>
      <dsp:txXfrm>
        <a:off x="4623167" y="583219"/>
        <a:ext cx="2093982" cy="888356"/>
      </dsp:txXfrm>
    </dsp:sp>
    <dsp:sp modelId="{358B71E3-2917-4E91-907E-DEBDD131418C}">
      <dsp:nvSpPr>
        <dsp:cNvPr id="0" name=""/>
        <dsp:cNvSpPr/>
      </dsp:nvSpPr>
      <dsp:spPr>
        <a:xfrm>
          <a:off x="7082010" y="583219"/>
          <a:ext cx="888356" cy="88835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48E9B3-38CF-4AF3-8B36-12622A10B7DA}">
      <dsp:nvSpPr>
        <dsp:cNvPr id="0" name=""/>
        <dsp:cNvSpPr/>
      </dsp:nvSpPr>
      <dsp:spPr>
        <a:xfrm>
          <a:off x="7268565" y="769774"/>
          <a:ext cx="515246" cy="515246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F80697-C87B-40CD-8756-0DBF3313DBB5}">
      <dsp:nvSpPr>
        <dsp:cNvPr id="0" name=""/>
        <dsp:cNvSpPr/>
      </dsp:nvSpPr>
      <dsp:spPr>
        <a:xfrm>
          <a:off x="8160728" y="58321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Medication</a:t>
          </a:r>
        </a:p>
      </dsp:txBody>
      <dsp:txXfrm>
        <a:off x="8160728" y="583219"/>
        <a:ext cx="2093982" cy="888356"/>
      </dsp:txXfrm>
    </dsp:sp>
    <dsp:sp modelId="{5AEB94EC-11C4-4BF3-BB93-4326A862C7AB}">
      <dsp:nvSpPr>
        <dsp:cNvPr id="0" name=""/>
        <dsp:cNvSpPr/>
      </dsp:nvSpPr>
      <dsp:spPr>
        <a:xfrm>
          <a:off x="6889" y="2074389"/>
          <a:ext cx="888356" cy="88835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678C92-C6F7-4B48-9766-E4964A615C06}">
      <dsp:nvSpPr>
        <dsp:cNvPr id="0" name=""/>
        <dsp:cNvSpPr/>
      </dsp:nvSpPr>
      <dsp:spPr>
        <a:xfrm>
          <a:off x="193444" y="2260944"/>
          <a:ext cx="515246" cy="515246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FFB2C-EEF4-4F04-9BA0-6293577E2E64}">
      <dsp:nvSpPr>
        <dsp:cNvPr id="0" name=""/>
        <dsp:cNvSpPr/>
      </dsp:nvSpPr>
      <dsp:spPr>
        <a:xfrm>
          <a:off x="1085607" y="207438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Referral Services</a:t>
          </a:r>
          <a:endParaRPr lang="en-US" sz="2500" kern="1200" dirty="0"/>
        </a:p>
      </dsp:txBody>
      <dsp:txXfrm>
        <a:off x="1085607" y="2074389"/>
        <a:ext cx="2093982" cy="888356"/>
      </dsp:txXfrm>
    </dsp:sp>
    <dsp:sp modelId="{413C9AB5-9DE5-44BA-91E9-7E328CE06BC0}">
      <dsp:nvSpPr>
        <dsp:cNvPr id="0" name=""/>
        <dsp:cNvSpPr/>
      </dsp:nvSpPr>
      <dsp:spPr>
        <a:xfrm>
          <a:off x="3544449" y="2074389"/>
          <a:ext cx="888356" cy="8883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F7929-EAC3-4506-8E1D-CA8388002A50}">
      <dsp:nvSpPr>
        <dsp:cNvPr id="0" name=""/>
        <dsp:cNvSpPr/>
      </dsp:nvSpPr>
      <dsp:spPr>
        <a:xfrm>
          <a:off x="3731004" y="2260944"/>
          <a:ext cx="515246" cy="515246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84AC7-C503-41FD-A69D-51794536384F}">
      <dsp:nvSpPr>
        <dsp:cNvPr id="0" name=""/>
        <dsp:cNvSpPr/>
      </dsp:nvSpPr>
      <dsp:spPr>
        <a:xfrm>
          <a:off x="4623167" y="207438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Consultation &amp; Campus Partnerships</a:t>
          </a:r>
          <a:endParaRPr lang="en-US" sz="2500" kern="1200" dirty="0"/>
        </a:p>
      </dsp:txBody>
      <dsp:txXfrm>
        <a:off x="4623167" y="2074389"/>
        <a:ext cx="2093982" cy="888356"/>
      </dsp:txXfrm>
    </dsp:sp>
    <dsp:sp modelId="{59194BC2-2BF0-443F-9B7B-D767E255422D}">
      <dsp:nvSpPr>
        <dsp:cNvPr id="0" name=""/>
        <dsp:cNvSpPr/>
      </dsp:nvSpPr>
      <dsp:spPr>
        <a:xfrm>
          <a:off x="7082010" y="2074389"/>
          <a:ext cx="888356" cy="8883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571908-4A53-49B2-85D7-B9F2EDB57E02}">
      <dsp:nvSpPr>
        <dsp:cNvPr id="0" name=""/>
        <dsp:cNvSpPr/>
      </dsp:nvSpPr>
      <dsp:spPr>
        <a:xfrm>
          <a:off x="7268565" y="2260944"/>
          <a:ext cx="515246" cy="515246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1AB2D6-1B06-4801-A5D9-0FC07DC2324A}">
      <dsp:nvSpPr>
        <dsp:cNvPr id="0" name=""/>
        <dsp:cNvSpPr/>
      </dsp:nvSpPr>
      <dsp:spPr>
        <a:xfrm>
          <a:off x="8160728" y="2074389"/>
          <a:ext cx="2093982" cy="88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Outreach Programming    &amp; Let’s Talk</a:t>
          </a:r>
        </a:p>
      </dsp:txBody>
      <dsp:txXfrm>
        <a:off x="8160728" y="2074389"/>
        <a:ext cx="2093982" cy="8883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239EA-5F25-43EA-84AF-DD22AC11551A}">
      <dsp:nvSpPr>
        <dsp:cNvPr id="0" name=""/>
        <dsp:cNvSpPr/>
      </dsp:nvSpPr>
      <dsp:spPr>
        <a:xfrm rot="5400000">
          <a:off x="6371512" y="-2525705"/>
          <a:ext cx="1212750" cy="656742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Call CAPS (24/7) 215-898-7021 (Press #1)</a:t>
          </a:r>
        </a:p>
      </dsp:txBody>
      <dsp:txXfrm rot="-5400000">
        <a:off x="3694175" y="210834"/>
        <a:ext cx="6508222" cy="1094346"/>
      </dsp:txXfrm>
    </dsp:sp>
    <dsp:sp modelId="{52CE1904-8842-4F32-8592-EEBCE142A6F0}">
      <dsp:nvSpPr>
        <dsp:cNvPr id="0" name=""/>
        <dsp:cNvSpPr/>
      </dsp:nvSpPr>
      <dsp:spPr>
        <a:xfrm>
          <a:off x="0" y="37"/>
          <a:ext cx="3694176" cy="1515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3400" kern="1200"/>
            <a:t>Mental Health Issue</a:t>
          </a:r>
        </a:p>
      </dsp:txBody>
      <dsp:txXfrm>
        <a:off x="74002" y="74039"/>
        <a:ext cx="3546172" cy="1367933"/>
      </dsp:txXfrm>
    </dsp:sp>
    <dsp:sp modelId="{DEA095E6-0EB6-4108-B21A-4859AD69E957}">
      <dsp:nvSpPr>
        <dsp:cNvPr id="0" name=""/>
        <dsp:cNvSpPr/>
      </dsp:nvSpPr>
      <dsp:spPr>
        <a:xfrm rot="5400000">
          <a:off x="6371512" y="-933970"/>
          <a:ext cx="1212750" cy="6567424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On campus-Penn Police; 215-573-3333 (511)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Off campus (911)</a:t>
          </a:r>
        </a:p>
      </dsp:txBody>
      <dsp:txXfrm rot="-5400000">
        <a:off x="3694175" y="1802569"/>
        <a:ext cx="6508222" cy="1094346"/>
      </dsp:txXfrm>
    </dsp:sp>
    <dsp:sp modelId="{FEAD62EE-3FFB-4AA0-9B63-9E3A0034462D}">
      <dsp:nvSpPr>
        <dsp:cNvPr id="0" name=""/>
        <dsp:cNvSpPr/>
      </dsp:nvSpPr>
      <dsp:spPr>
        <a:xfrm>
          <a:off x="0" y="1591772"/>
          <a:ext cx="3694176" cy="1515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3400" kern="1200"/>
            <a:t>Life-threatening Issue</a:t>
          </a:r>
        </a:p>
      </dsp:txBody>
      <dsp:txXfrm>
        <a:off x="74002" y="1665774"/>
        <a:ext cx="3546172" cy="1367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4E027-99F4-4267-8F49-207DF8069CEA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A1929-A5E1-4D57-B513-5D5FDB237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6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DA594B7-EBCF-4B83-8927-2666711572B6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D09467-4157-47B9-B1C1-E5E9DF7C1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5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dirty="0"/>
              <a:t>All of Wellness</a:t>
            </a:r>
            <a:r>
              <a:rPr lang="en-US" baseline="0" dirty="0"/>
              <a:t> is here to support you! Call or check out their individual websites for more information.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D09467-4157-47B9-B1C1-E5E9DF7C1F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265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/>
              <a:t>-CAPS has highly trained and diverse professionals and we strive</a:t>
            </a:r>
            <a:r>
              <a:rPr lang="en-US" i="0" baseline="0" dirty="0"/>
              <a:t> to provide a safe and affirming space for all students.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FFFFFF"/>
                </a:solidFill>
              </a:rPr>
              <a:t>-We offer short-term care that is tailored to fit each student’s unique needs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FFFFFF"/>
                </a:solidFill>
              </a:rPr>
              <a:t>-Our services</a:t>
            </a:r>
            <a:r>
              <a:rPr lang="en-US" sz="1200" baseline="0" dirty="0">
                <a:solidFill>
                  <a:srgbClr val="FFFFFF"/>
                </a:solidFill>
              </a:rPr>
              <a:t> are free and confidential </a:t>
            </a:r>
            <a:endParaRPr lang="en-US" sz="1200" dirty="0">
              <a:solidFill>
                <a:srgbClr val="FFFFFF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D09467-4157-47B9-B1C1-E5E9DF7C1F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707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CAPS also offers many services</a:t>
            </a:r>
            <a:r>
              <a:rPr lang="en-US" baseline="0" dirty="0"/>
              <a:t> that are now being offered virtually.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65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50ACB9-ABC5-418C-862B-591B6AC39BB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658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96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-During these virtual times, you can access CAPS by calling our main number (24/7). If you would like to talk to someone right away, press #1. If you want to make an appointment for </a:t>
            </a:r>
            <a:r>
              <a:rPr lang="en-US" baseline="0" dirty="0" err="1"/>
              <a:t>teletherapy</a:t>
            </a:r>
            <a:r>
              <a:rPr lang="en-US" baseline="0" dirty="0"/>
              <a:t>, press 2. </a:t>
            </a:r>
          </a:p>
          <a:p>
            <a:r>
              <a:rPr lang="en-US" baseline="0" dirty="0"/>
              <a:t>-Please remember, we are always available for urgent needs. </a:t>
            </a:r>
          </a:p>
          <a:p>
            <a:r>
              <a:rPr lang="en-US" baseline="0" dirty="0"/>
              <a:t>-Please continue to check out website for updates on hours and policies.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D09467-4157-47B9-B1C1-E5E9DF7C1F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7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CAPS is always</a:t>
            </a:r>
            <a:r>
              <a:rPr lang="en-US" baseline="0" dirty="0"/>
              <a:t> here to consult with you 24/7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AE10B89B-37E1-4BA9-B08B-09169D7048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0436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Remember to check in and care for one another.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09467-4157-47B9-B1C1-E5E9DF7C1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95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5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01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1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6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849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6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2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6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50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7616CA0-919D-4A49-9C8A-62FDFB3A5183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5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4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1" y="2486029"/>
            <a:ext cx="3363974" cy="2125073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>
            <a:noAutofit/>
          </a:bodyPr>
          <a:lstStyle/>
          <a:p>
            <a:r>
              <a:rPr lang="en-US">
                <a:solidFill>
                  <a:schemeClr val="bg1"/>
                </a:solidFill>
              </a:rPr>
              <a:t>The health &amp; wellness Division is here for you!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8C5083D3-FD0D-40C0-8A7B-EABC0F9B6E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9041446"/>
              </p:ext>
            </p:extLst>
          </p:nvPr>
        </p:nvGraphicFramePr>
        <p:xfrm>
          <a:off x="5098918" y="635155"/>
          <a:ext cx="6569902" cy="5587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3219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6">
            <a:extLst>
              <a:ext uri="{FF2B5EF4-FFF2-40B4-BE49-F238E27FC236}">
                <a16:creationId xmlns:a16="http://schemas.microsoft.com/office/drawing/2014/main" id="{C966A4D4-049A-4389-B407-0E7091A07C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6601860-69F0-4696-AFA7-1D2A4E333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48" y="640080"/>
            <a:ext cx="4475892" cy="1188720"/>
          </a:xfrm>
          <a:prstGeom prst="ellipse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Autofit/>
          </a:bodyPr>
          <a:lstStyle/>
          <a:p>
            <a:r>
              <a:rPr lang="en-US" sz="2400" dirty="0"/>
              <a:t>Introduction to CAPs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148" y="2236133"/>
            <a:ext cx="4800210" cy="333424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700" dirty="0">
                <a:solidFill>
                  <a:srgbClr val="FFFFFF"/>
                </a:solidFill>
              </a:rPr>
              <a:t>Highly trained, diverse staff with various identities and specialties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700" dirty="0">
                <a:solidFill>
                  <a:srgbClr val="FFFFFF"/>
                </a:solidFill>
              </a:rPr>
              <a:t>Multicultural counseling that is inclusive and strives to support our diverse student community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700" dirty="0">
                <a:solidFill>
                  <a:srgbClr val="FFFFFF"/>
                </a:solidFill>
              </a:rPr>
              <a:t>Short-term care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700" dirty="0">
                <a:solidFill>
                  <a:srgbClr val="FFFFFF"/>
                </a:solidFill>
              </a:rPr>
              <a:t>Services are free &amp;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5899359-8523-4D4D-B568-3FDFAF9821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2E9C9585-DA89-4D7E-BCDF-576461A1A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8160873-C21F-4A09-BE71-6E3300AB93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9" t="7826" r="17638"/>
          <a:stretch/>
        </p:blipFill>
        <p:spPr>
          <a:xfrm>
            <a:off x="7485993" y="970949"/>
            <a:ext cx="3316966" cy="45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sz="3600" dirty="0"/>
              <a:t>Services at CAPS</a:t>
            </a:r>
            <a:endParaRPr lang="en-US" sz="2200" dirty="0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FF2C38A7-2A72-43A0-8E8F-7F6417433E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513062"/>
              </p:ext>
            </p:extLst>
          </p:nvPr>
        </p:nvGraphicFramePr>
        <p:xfrm>
          <a:off x="1370641" y="2347343"/>
          <a:ext cx="10261600" cy="3545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28905E0-AA6F-9C4E-A95B-03A9213201D7}"/>
              </a:ext>
            </a:extLst>
          </p:cNvPr>
          <p:cNvSpPr txBox="1"/>
          <p:nvPr/>
        </p:nvSpPr>
        <p:spPr>
          <a:xfrm>
            <a:off x="1999823" y="5893308"/>
            <a:ext cx="8722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Services are now provided virtually with a small in-person presence. </a:t>
            </a:r>
          </a:p>
        </p:txBody>
      </p:sp>
    </p:spTree>
    <p:extLst>
      <p:ext uri="{BB962C8B-B14F-4D97-AF65-F5344CB8AC3E}">
        <p14:creationId xmlns:p14="http://schemas.microsoft.com/office/powerpoint/2010/main" val="11352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104A19-3BD2-4179-BAFD-F77EB555BC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7" r="19837" b="-1"/>
          <a:stretch/>
        </p:blipFill>
        <p:spPr>
          <a:xfrm>
            <a:off x="20" y="10"/>
            <a:ext cx="7537684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81E3F7-23A9-43FE-9224-E566F9960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844368"/>
            <a:ext cx="5928360" cy="1188720"/>
          </a:xfrm>
          <a:solidFill>
            <a:schemeClr val="bg1">
              <a:alpha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How to access caps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D8C857-9447-4941-8520-9A44A926F4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674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01485-0FF9-4D60-A2A8-724608A01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063" y="790233"/>
            <a:ext cx="4055578" cy="52910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FFFFFF"/>
                </a:solidFill>
              </a:rPr>
              <a:t>Call Us: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FFFF"/>
                </a:solidFill>
              </a:rPr>
              <a:t>  215-898-7021(24/7)</a:t>
            </a:r>
          </a:p>
          <a:p>
            <a:endParaRPr lang="en-US" sz="2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FFFFFF"/>
                </a:solidFill>
              </a:rPr>
              <a:t>Come In: </a:t>
            </a:r>
          </a:p>
          <a:p>
            <a:pPr marL="118872" lvl="0" indent="0" defTabSz="457200">
              <a:spcBef>
                <a:spcPts val="0"/>
              </a:spcBef>
              <a:buClrTx/>
              <a:buNone/>
              <a:defRPr/>
            </a:pPr>
            <a:r>
              <a:rPr lang="en-US" sz="2600" dirty="0">
                <a:solidFill>
                  <a:srgbClr val="FFFFFF"/>
                </a:solidFill>
              </a:rPr>
              <a:t>3624 Market Street</a:t>
            </a:r>
          </a:p>
          <a:p>
            <a:pPr marL="118872" lvl="0" indent="0" defTabSz="457200">
              <a:spcBef>
                <a:spcPts val="0"/>
              </a:spcBef>
              <a:buClrTx/>
              <a:buNone/>
              <a:defRPr/>
            </a:pPr>
            <a:r>
              <a:rPr lang="en-US" sz="2600" dirty="0">
                <a:solidFill>
                  <a:srgbClr val="FFFFFF"/>
                </a:solidFill>
              </a:rPr>
              <a:t>First Floor, West</a:t>
            </a:r>
          </a:p>
          <a:p>
            <a:pPr marL="118872" lvl="0" indent="0" defTabSz="457200">
              <a:spcBef>
                <a:spcPts val="0"/>
              </a:spcBef>
              <a:buClrTx/>
              <a:buNone/>
              <a:defRPr/>
            </a:pPr>
            <a:r>
              <a:rPr lang="en-US" sz="2600" dirty="0">
                <a:solidFill>
                  <a:srgbClr val="FFFFFF"/>
                </a:solidFill>
              </a:rPr>
              <a:t>*Check website for  updates on hours &amp; policies</a:t>
            </a:r>
          </a:p>
        </p:txBody>
      </p:sp>
    </p:spTree>
    <p:extLst>
      <p:ext uri="{BB962C8B-B14F-4D97-AF65-F5344CB8AC3E}">
        <p14:creationId xmlns:p14="http://schemas.microsoft.com/office/powerpoint/2010/main" val="1641145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2800"/>
              <a:t>concerned about Someone else?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30016721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885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52F47AA-BCD6-459E-943A-C0F2D1CF1B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386744"/>
            <a:ext cx="4486656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A caring community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A48045-4102-4045-A620-A7747637462D}"/>
              </a:ext>
            </a:extLst>
          </p:cNvPr>
          <p:cNvSpPr txBox="1"/>
          <p:nvPr/>
        </p:nvSpPr>
        <p:spPr>
          <a:xfrm>
            <a:off x="1148615" y="4352544"/>
            <a:ext cx="3798770" cy="123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ts val="1000"/>
              </a:spcBef>
              <a:buClr>
                <a:schemeClr val="accent2"/>
              </a:buClr>
            </a:pPr>
            <a:r>
              <a:rPr lang="en-US" sz="3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Check in and care for one another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4B4B292-1E22-44FD-81FD-DB5989CE1B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1" y="640080"/>
            <a:ext cx="5455920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5C1FFDE-D473-471B-84F4-B89AD8B6C9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9069" y="802767"/>
            <a:ext cx="5129784" cy="493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24E01B-1349-4DB6-AC13-9DEBC43B4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1" y="1122807"/>
            <a:ext cx="4297680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66566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406</Words>
  <Application>Microsoft Office PowerPoint</Application>
  <PresentationFormat>Widescreen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Wingdings</vt:lpstr>
      <vt:lpstr>Parcel</vt:lpstr>
      <vt:lpstr>The health &amp; wellness Division is here for you!</vt:lpstr>
      <vt:lpstr>Introduction to CAPs</vt:lpstr>
      <vt:lpstr>Services at CAPS</vt:lpstr>
      <vt:lpstr>How to access caps</vt:lpstr>
      <vt:lpstr>concerned about Someone else?</vt:lpstr>
      <vt:lpstr>A caring community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Counseling and Psychological Services (CAPS)</dc:title>
  <dc:creator>Spiegel, Alaina</dc:creator>
  <cp:lastModifiedBy>Rebecca Lopez</cp:lastModifiedBy>
  <cp:revision>35</cp:revision>
  <dcterms:created xsi:type="dcterms:W3CDTF">2020-06-10T15:10:58Z</dcterms:created>
  <dcterms:modified xsi:type="dcterms:W3CDTF">2020-08-20T20:23:14Z</dcterms:modified>
</cp:coreProperties>
</file>